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0"/>
  </p:notesMasterIdLst>
  <p:handoutMasterIdLst>
    <p:handoutMasterId r:id="rId11"/>
  </p:handoutMasterIdLst>
  <p:sldIdLst>
    <p:sldId id="261" r:id="rId2"/>
    <p:sldId id="273" r:id="rId3"/>
    <p:sldId id="264" r:id="rId4"/>
    <p:sldId id="268" r:id="rId5"/>
    <p:sldId id="274" r:id="rId6"/>
    <p:sldId id="265" r:id="rId7"/>
    <p:sldId id="271" r:id="rId8"/>
    <p:sldId id="275" r:id="rId9"/>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305"/>
    <a:srgbClr val="FF7C80"/>
    <a:srgbClr val="FF8001"/>
    <a:srgbClr val="FF6201"/>
    <a:srgbClr val="66FFFF"/>
    <a:srgbClr val="00FFFF"/>
    <a:srgbClr val="CCFF99"/>
    <a:srgbClr val="99FF33"/>
    <a:srgbClr val="99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099FA-5779-4F00-945A-00257489B483}" v="249" dt="2025-08-14T12:56:15.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660"/>
  </p:normalViewPr>
  <p:slideViewPr>
    <p:cSldViewPr snapToGrid="0">
      <p:cViewPr varScale="1">
        <p:scale>
          <a:sx n="57" d="100"/>
          <a:sy n="57" d="100"/>
        </p:scale>
        <p:origin x="2693" y="67"/>
      </p:cViewPr>
      <p:guideLst/>
    </p:cSldViewPr>
  </p:slideViewPr>
  <p:notesTextViewPr>
    <p:cViewPr>
      <p:scale>
        <a:sx n="1" d="1"/>
        <a:sy n="1" d="1"/>
      </p:scale>
      <p:origin x="0" y="0"/>
    </p:cViewPr>
  </p:notesTextViewPr>
  <p:sorterViewPr>
    <p:cViewPr>
      <p:scale>
        <a:sx n="100" d="100"/>
        <a:sy n="100" d="100"/>
      </p:scale>
      <p:origin x="0" y="-18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裕紀夫 森" userId="ccba55d19e64af82" providerId="LiveId" clId="{D83099FA-5779-4F00-945A-00257489B483}"/>
    <pc:docChg chg="undo redo custSel addSld delSld modSld sldOrd">
      <pc:chgData name="裕紀夫 森" userId="ccba55d19e64af82" providerId="LiveId" clId="{D83099FA-5779-4F00-945A-00257489B483}" dt="2025-08-15T01:52:18.678" v="5480" actId="20577"/>
      <pc:docMkLst>
        <pc:docMk/>
      </pc:docMkLst>
      <pc:sldChg chg="modSp mod">
        <pc:chgData name="裕紀夫 森" userId="ccba55d19e64af82" providerId="LiveId" clId="{D83099FA-5779-4F00-945A-00257489B483}" dt="2025-08-15T01:09:09.299" v="4998" actId="1076"/>
        <pc:sldMkLst>
          <pc:docMk/>
          <pc:sldMk cId="1208217859" sldId="261"/>
        </pc:sldMkLst>
        <pc:spChg chg="mod">
          <ac:chgData name="裕紀夫 森" userId="ccba55d19e64af82" providerId="LiveId" clId="{D83099FA-5779-4F00-945A-00257489B483}" dt="2025-08-14T15:57:06.975" v="4622" actId="20577"/>
          <ac:spMkLst>
            <pc:docMk/>
            <pc:sldMk cId="1208217859" sldId="261"/>
            <ac:spMk id="19" creationId="{00000000-0000-0000-0000-000000000000}"/>
          </ac:spMkLst>
        </pc:spChg>
        <pc:spChg chg="mod">
          <ac:chgData name="裕紀夫 森" userId="ccba55d19e64af82" providerId="LiveId" clId="{D83099FA-5779-4F00-945A-00257489B483}" dt="2025-08-14T15:55:17.033" v="4606" actId="1076"/>
          <ac:spMkLst>
            <pc:docMk/>
            <pc:sldMk cId="1208217859" sldId="261"/>
            <ac:spMk id="22" creationId="{8F060321-F7B6-FB05-2706-E65CE322C35A}"/>
          </ac:spMkLst>
        </pc:spChg>
        <pc:spChg chg="mod">
          <ac:chgData name="裕紀夫 森" userId="ccba55d19e64af82" providerId="LiveId" clId="{D83099FA-5779-4F00-945A-00257489B483}" dt="2025-08-15T01:08:51.504" v="4997" actId="1076"/>
          <ac:spMkLst>
            <pc:docMk/>
            <pc:sldMk cId="1208217859" sldId="261"/>
            <ac:spMk id="23" creationId="{AB1CCAAC-254A-C01A-BBBB-AF3C3A34739C}"/>
          </ac:spMkLst>
        </pc:spChg>
        <pc:spChg chg="mod">
          <ac:chgData name="裕紀夫 森" userId="ccba55d19e64af82" providerId="LiveId" clId="{D83099FA-5779-4F00-945A-00257489B483}" dt="2025-08-15T01:08:18.161" v="4992" actId="1076"/>
          <ac:spMkLst>
            <pc:docMk/>
            <pc:sldMk cId="1208217859" sldId="261"/>
            <ac:spMk id="33" creationId="{00000000-0000-0000-0000-000000000000}"/>
          </ac:spMkLst>
        </pc:spChg>
        <pc:spChg chg="mod">
          <ac:chgData name="裕紀夫 森" userId="ccba55d19e64af82" providerId="LiveId" clId="{D83099FA-5779-4F00-945A-00257489B483}" dt="2025-08-15T01:09:09.299" v="4998" actId="1076"/>
          <ac:spMkLst>
            <pc:docMk/>
            <pc:sldMk cId="1208217859" sldId="261"/>
            <ac:spMk id="35" creationId="{3886BDB7-56BF-4D3A-A27E-63D9444CA51F}"/>
          </ac:spMkLst>
        </pc:spChg>
      </pc:sldChg>
      <pc:sldChg chg="modSp mod">
        <pc:chgData name="裕紀夫 森" userId="ccba55d19e64af82" providerId="LiveId" clId="{D83099FA-5779-4F00-945A-00257489B483}" dt="2025-08-15T01:09:58.144" v="5007" actId="20577"/>
        <pc:sldMkLst>
          <pc:docMk/>
          <pc:sldMk cId="3840336812" sldId="264"/>
        </pc:sldMkLst>
        <pc:spChg chg="mod">
          <ac:chgData name="裕紀夫 森" userId="ccba55d19e64af82" providerId="LiveId" clId="{D83099FA-5779-4F00-945A-00257489B483}" dt="2025-08-14T16:00:25.433" v="4642" actId="1076"/>
          <ac:spMkLst>
            <pc:docMk/>
            <pc:sldMk cId="3840336812" sldId="264"/>
            <ac:spMk id="10" creationId="{6290657D-ACB8-4C3D-8EAC-C57BEF57031B}"/>
          </ac:spMkLst>
        </pc:spChg>
        <pc:spChg chg="mod">
          <ac:chgData name="裕紀夫 森" userId="ccba55d19e64af82" providerId="LiveId" clId="{D83099FA-5779-4F00-945A-00257489B483}" dt="2025-08-14T16:06:18.762" v="4646" actId="1076"/>
          <ac:spMkLst>
            <pc:docMk/>
            <pc:sldMk cId="3840336812" sldId="264"/>
            <ac:spMk id="18" creationId="{29DFD6F8-7AC3-422F-8DA8-528281878216}"/>
          </ac:spMkLst>
        </pc:spChg>
        <pc:spChg chg="mod">
          <ac:chgData name="裕紀夫 森" userId="ccba55d19e64af82" providerId="LiveId" clId="{D83099FA-5779-4F00-945A-00257489B483}" dt="2025-08-14T15:59:44.319" v="4640" actId="14100"/>
          <ac:spMkLst>
            <pc:docMk/>
            <pc:sldMk cId="3840336812" sldId="264"/>
            <ac:spMk id="21" creationId="{2AC25359-8D28-A267-8EFF-F1A64D5461AB}"/>
          </ac:spMkLst>
        </pc:spChg>
        <pc:spChg chg="mod">
          <ac:chgData name="裕紀夫 森" userId="ccba55d19e64af82" providerId="LiveId" clId="{D83099FA-5779-4F00-945A-00257489B483}" dt="2025-08-15T01:09:58.144" v="5007" actId="20577"/>
          <ac:spMkLst>
            <pc:docMk/>
            <pc:sldMk cId="3840336812" sldId="264"/>
            <ac:spMk id="24" creationId="{36F673BC-823C-42D3-BE93-4BF4894E170B}"/>
          </ac:spMkLst>
        </pc:spChg>
        <pc:spChg chg="mod">
          <ac:chgData name="裕紀夫 森" userId="ccba55d19e64af82" providerId="LiveId" clId="{D83099FA-5779-4F00-945A-00257489B483}" dt="2025-08-14T16:05:57.201" v="4645" actId="14100"/>
          <ac:spMkLst>
            <pc:docMk/>
            <pc:sldMk cId="3840336812" sldId="264"/>
            <ac:spMk id="27" creationId="{98C925C1-35E0-37BF-CD2B-2F2D2CAD2074}"/>
          </ac:spMkLst>
        </pc:spChg>
        <pc:spChg chg="mod">
          <ac:chgData name="裕紀夫 森" userId="ccba55d19e64af82" providerId="LiveId" clId="{D83099FA-5779-4F00-945A-00257489B483}" dt="2025-08-14T16:06:36.262" v="4648" actId="1076"/>
          <ac:spMkLst>
            <pc:docMk/>
            <pc:sldMk cId="3840336812" sldId="264"/>
            <ac:spMk id="28" creationId="{344FDA3A-11A1-4BA4-BC34-E564D54518C6}"/>
          </ac:spMkLst>
        </pc:spChg>
        <pc:spChg chg="mod">
          <ac:chgData name="裕紀夫 森" userId="ccba55d19e64af82" providerId="LiveId" clId="{D83099FA-5779-4F00-945A-00257489B483}" dt="2025-08-14T16:07:51.763" v="4656" actId="20577"/>
          <ac:spMkLst>
            <pc:docMk/>
            <pc:sldMk cId="3840336812" sldId="264"/>
            <ac:spMk id="29" creationId="{D2979167-A2B7-4284-98C5-7DAF4674E9D5}"/>
          </ac:spMkLst>
        </pc:spChg>
        <pc:spChg chg="mod">
          <ac:chgData name="裕紀夫 森" userId="ccba55d19e64af82" providerId="LiveId" clId="{D83099FA-5779-4F00-945A-00257489B483}" dt="2025-08-14T16:06:40.650" v="4649" actId="1076"/>
          <ac:spMkLst>
            <pc:docMk/>
            <pc:sldMk cId="3840336812" sldId="264"/>
            <ac:spMk id="34" creationId="{FDCC5EC0-0016-400C-97B0-DB4226ED090F}"/>
          </ac:spMkLst>
        </pc:spChg>
        <pc:spChg chg="mod">
          <ac:chgData name="裕紀夫 森" userId="ccba55d19e64af82" providerId="LiveId" clId="{D83099FA-5779-4F00-945A-00257489B483}" dt="2025-08-14T16:06:28.835" v="4647" actId="1076"/>
          <ac:spMkLst>
            <pc:docMk/>
            <pc:sldMk cId="3840336812" sldId="264"/>
            <ac:spMk id="35" creationId="{946D6FAD-2D9F-4E76-BDA6-3999410D09FE}"/>
          </ac:spMkLst>
        </pc:spChg>
        <pc:spChg chg="mod">
          <ac:chgData name="裕紀夫 森" userId="ccba55d19e64af82" providerId="LiveId" clId="{D83099FA-5779-4F00-945A-00257489B483}" dt="2025-08-14T16:08:06.231" v="4658" actId="14100"/>
          <ac:spMkLst>
            <pc:docMk/>
            <pc:sldMk cId="3840336812" sldId="264"/>
            <ac:spMk id="38" creationId="{4A47E6A3-5554-A29F-8743-CD7D5EE7CE66}"/>
          </ac:spMkLst>
        </pc:spChg>
        <pc:grpChg chg="mod">
          <ac:chgData name="裕紀夫 森" userId="ccba55d19e64af82" providerId="LiveId" clId="{D83099FA-5779-4F00-945A-00257489B483}" dt="2025-08-14T16:07:23.050" v="4652" actId="14100"/>
          <ac:grpSpMkLst>
            <pc:docMk/>
            <pc:sldMk cId="3840336812" sldId="264"/>
            <ac:grpSpMk id="19" creationId="{0D92D667-50C8-1037-F12D-0CAA74B2E5B3}"/>
          </ac:grpSpMkLst>
        </pc:grpChg>
        <pc:picChg chg="mod">
          <ac:chgData name="裕紀夫 森" userId="ccba55d19e64af82" providerId="LiveId" clId="{D83099FA-5779-4F00-945A-00257489B483}" dt="2025-08-14T16:00:36.115" v="4643" actId="1076"/>
          <ac:picMkLst>
            <pc:docMk/>
            <pc:sldMk cId="3840336812" sldId="264"/>
            <ac:picMk id="20" creationId="{6BF66C49-7C86-4727-A7DE-D269F732E612}"/>
          </ac:picMkLst>
        </pc:picChg>
        <pc:picChg chg="mod">
          <ac:chgData name="裕紀夫 森" userId="ccba55d19e64af82" providerId="LiveId" clId="{D83099FA-5779-4F00-945A-00257489B483}" dt="2025-08-14T16:06:44.737" v="4650" actId="1076"/>
          <ac:picMkLst>
            <pc:docMk/>
            <pc:sldMk cId="3840336812" sldId="264"/>
            <ac:picMk id="26" creationId="{7F711026-2BFA-4432-AED8-E52D1150C5F0}"/>
          </ac:picMkLst>
        </pc:picChg>
        <pc:picChg chg="mod">
          <ac:chgData name="裕紀夫 森" userId="ccba55d19e64af82" providerId="LiveId" clId="{D83099FA-5779-4F00-945A-00257489B483}" dt="2025-08-14T16:06:47.935" v="4651" actId="1076"/>
          <ac:picMkLst>
            <pc:docMk/>
            <pc:sldMk cId="3840336812" sldId="264"/>
            <ac:picMk id="45" creationId="{0D18B73B-8F39-44A2-AA04-9DF610CB8240}"/>
          </ac:picMkLst>
        </pc:picChg>
      </pc:sldChg>
      <pc:sldChg chg="addSp delSp modSp mod">
        <pc:chgData name="裕紀夫 森" userId="ccba55d19e64af82" providerId="LiveId" clId="{D83099FA-5779-4F00-945A-00257489B483}" dt="2025-08-14T16:33:00.358" v="4777" actId="14100"/>
        <pc:sldMkLst>
          <pc:docMk/>
          <pc:sldMk cId="1166119515" sldId="265"/>
        </pc:sldMkLst>
        <pc:spChg chg="mod">
          <ac:chgData name="裕紀夫 森" userId="ccba55d19e64af82" providerId="LiveId" clId="{D83099FA-5779-4F00-945A-00257489B483}" dt="2025-08-14T16:18:16.580" v="4775" actId="20577"/>
          <ac:spMkLst>
            <pc:docMk/>
            <pc:sldMk cId="1166119515" sldId="265"/>
            <ac:spMk id="2" creationId="{5FBEF493-A5DF-6546-50A5-F7D9A5A80F08}"/>
          </ac:spMkLst>
        </pc:spChg>
        <pc:spChg chg="mod">
          <ac:chgData name="裕紀夫 森" userId="ccba55d19e64af82" providerId="LiveId" clId="{D83099FA-5779-4F00-945A-00257489B483}" dt="2025-08-14T16:32:52.953" v="4776" actId="14100"/>
          <ac:spMkLst>
            <pc:docMk/>
            <pc:sldMk cId="1166119515" sldId="265"/>
            <ac:spMk id="12" creationId="{1294BB2C-E124-16EE-333C-091B1BAF855F}"/>
          </ac:spMkLst>
        </pc:spChg>
        <pc:picChg chg="add del mod modCrop">
          <ac:chgData name="裕紀夫 森" userId="ccba55d19e64af82" providerId="LiveId" clId="{D83099FA-5779-4F00-945A-00257489B483}" dt="2025-08-14T12:44:03.657" v="4353" actId="21"/>
          <ac:picMkLst>
            <pc:docMk/>
            <pc:sldMk cId="1166119515" sldId="265"/>
            <ac:picMk id="3" creationId="{076C22E6-1F6B-9D9F-C3CD-49C95A63FA61}"/>
          </ac:picMkLst>
        </pc:picChg>
        <pc:picChg chg="mod">
          <ac:chgData name="裕紀夫 森" userId="ccba55d19e64af82" providerId="LiveId" clId="{D83099FA-5779-4F00-945A-00257489B483}" dt="2025-08-14T16:33:00.358" v="4777" actId="14100"/>
          <ac:picMkLst>
            <pc:docMk/>
            <pc:sldMk cId="1166119515" sldId="265"/>
            <ac:picMk id="8" creationId="{2E4F6B92-9BEA-0079-A82E-71A86ED6051C}"/>
          </ac:picMkLst>
        </pc:picChg>
      </pc:sldChg>
      <pc:sldChg chg="modSp mod">
        <pc:chgData name="裕紀夫 森" userId="ccba55d19e64af82" providerId="LiveId" clId="{D83099FA-5779-4F00-945A-00257489B483}" dt="2025-08-14T15:58:56.774" v="4638" actId="14100"/>
        <pc:sldMkLst>
          <pc:docMk/>
          <pc:sldMk cId="3000224054" sldId="268"/>
        </pc:sldMkLst>
        <pc:spChg chg="mod">
          <ac:chgData name="裕紀夫 森" userId="ccba55d19e64af82" providerId="LiveId" clId="{D83099FA-5779-4F00-945A-00257489B483}" dt="2025-08-14T15:58:56.774" v="4638" actId="14100"/>
          <ac:spMkLst>
            <pc:docMk/>
            <pc:sldMk cId="3000224054" sldId="268"/>
            <ac:spMk id="8" creationId="{9AC5B2BD-8897-9180-3518-41A065115DF7}"/>
          </ac:spMkLst>
        </pc:spChg>
        <pc:spChg chg="mod">
          <ac:chgData name="裕紀夫 森" userId="ccba55d19e64af82" providerId="LiveId" clId="{D83099FA-5779-4F00-945A-00257489B483}" dt="2025-08-14T15:58:36.759" v="4636" actId="1076"/>
          <ac:spMkLst>
            <pc:docMk/>
            <pc:sldMk cId="3000224054" sldId="268"/>
            <ac:spMk id="12" creationId="{45ABFED8-43E6-84F3-127E-100FC62CAD18}"/>
          </ac:spMkLst>
        </pc:spChg>
        <pc:spChg chg="mod">
          <ac:chgData name="裕紀夫 森" userId="ccba55d19e64af82" providerId="LiveId" clId="{D83099FA-5779-4F00-945A-00257489B483}" dt="2025-08-14T08:29:29.407" v="409" actId="1076"/>
          <ac:spMkLst>
            <pc:docMk/>
            <pc:sldMk cId="3000224054" sldId="268"/>
            <ac:spMk id="16" creationId="{2328521F-F078-4189-9141-64280205433C}"/>
          </ac:spMkLst>
        </pc:spChg>
        <pc:spChg chg="mod">
          <ac:chgData name="裕紀夫 森" userId="ccba55d19e64af82" providerId="LiveId" clId="{D83099FA-5779-4F00-945A-00257489B483}" dt="2025-08-14T08:29:37.141" v="410" actId="1076"/>
          <ac:spMkLst>
            <pc:docMk/>
            <pc:sldMk cId="3000224054" sldId="268"/>
            <ac:spMk id="19" creationId="{BD2441CB-A2B4-4A71-8C84-43AB2CEEBAA9}"/>
          </ac:spMkLst>
        </pc:spChg>
        <pc:spChg chg="mod">
          <ac:chgData name="裕紀夫 森" userId="ccba55d19e64af82" providerId="LiveId" clId="{D83099FA-5779-4F00-945A-00257489B483}" dt="2025-08-14T08:27:26.834" v="405" actId="20577"/>
          <ac:spMkLst>
            <pc:docMk/>
            <pc:sldMk cId="3000224054" sldId="268"/>
            <ac:spMk id="26" creationId="{9CCD2C24-7546-403F-B4D3-6DE544FE7126}"/>
          </ac:spMkLst>
        </pc:spChg>
        <pc:spChg chg="mod">
          <ac:chgData name="裕紀夫 森" userId="ccba55d19e64af82" providerId="LiveId" clId="{D83099FA-5779-4F00-945A-00257489B483}" dt="2025-08-14T08:29:03.013" v="407" actId="1076"/>
          <ac:spMkLst>
            <pc:docMk/>
            <pc:sldMk cId="3000224054" sldId="268"/>
            <ac:spMk id="27" creationId="{A3F1AF9B-8B6B-4E98-818D-A28E95E10215}"/>
          </ac:spMkLst>
        </pc:spChg>
        <pc:spChg chg="mod">
          <ac:chgData name="裕紀夫 森" userId="ccba55d19e64af82" providerId="LiveId" clId="{D83099FA-5779-4F00-945A-00257489B483}" dt="2025-08-14T08:31:45.153" v="441" actId="1076"/>
          <ac:spMkLst>
            <pc:docMk/>
            <pc:sldMk cId="3000224054" sldId="268"/>
            <ac:spMk id="31" creationId="{487DBDCA-6DB2-4CFC-AAFC-0A0B4834A733}"/>
          </ac:spMkLst>
        </pc:spChg>
        <pc:spChg chg="mod">
          <ac:chgData name="裕紀夫 森" userId="ccba55d19e64af82" providerId="LiveId" clId="{D83099FA-5779-4F00-945A-00257489B483}" dt="2025-08-14T08:32:01.079" v="442" actId="1076"/>
          <ac:spMkLst>
            <pc:docMk/>
            <pc:sldMk cId="3000224054" sldId="268"/>
            <ac:spMk id="32" creationId="{E8F87E77-28E2-44E7-AE38-A28CFAC44096}"/>
          </ac:spMkLst>
        </pc:spChg>
        <pc:spChg chg="mod">
          <ac:chgData name="裕紀夫 森" userId="ccba55d19e64af82" providerId="LiveId" clId="{D83099FA-5779-4F00-945A-00257489B483}" dt="2025-08-14T08:33:11.905" v="444" actId="20577"/>
          <ac:spMkLst>
            <pc:docMk/>
            <pc:sldMk cId="3000224054" sldId="268"/>
            <ac:spMk id="36" creationId="{11FA43B2-12B5-4E24-A36F-3E23CFBBA276}"/>
          </ac:spMkLst>
        </pc:spChg>
        <pc:spChg chg="mod">
          <ac:chgData name="裕紀夫 森" userId="ccba55d19e64af82" providerId="LiveId" clId="{D83099FA-5779-4F00-945A-00257489B483}" dt="2025-08-14T08:33:27.790" v="447" actId="1076"/>
          <ac:spMkLst>
            <pc:docMk/>
            <pc:sldMk cId="3000224054" sldId="268"/>
            <ac:spMk id="37" creationId="{F5C50386-B704-401A-8038-8971E110053E}"/>
          </ac:spMkLst>
        </pc:spChg>
        <pc:picChg chg="mod">
          <ac:chgData name="裕紀夫 森" userId="ccba55d19e64af82" providerId="LiveId" clId="{D83099FA-5779-4F00-945A-00257489B483}" dt="2025-08-14T08:26:08.021" v="388" actId="1076"/>
          <ac:picMkLst>
            <pc:docMk/>
            <pc:sldMk cId="3000224054" sldId="268"/>
            <ac:picMk id="42" creationId="{75983090-EBA9-4598-8269-42AC23DC19B3}"/>
          </ac:picMkLst>
        </pc:picChg>
        <pc:picChg chg="mod">
          <ac:chgData name="裕紀夫 森" userId="ccba55d19e64af82" providerId="LiveId" clId="{D83099FA-5779-4F00-945A-00257489B483}" dt="2025-08-14T08:33:36.981" v="448" actId="1076"/>
          <ac:picMkLst>
            <pc:docMk/>
            <pc:sldMk cId="3000224054" sldId="268"/>
            <ac:picMk id="44" creationId="{1AE36CF6-C5CD-48F3-9DEB-D8C90310D0A6}"/>
          </ac:picMkLst>
        </pc:picChg>
        <pc:picChg chg="mod">
          <ac:chgData name="裕紀夫 森" userId="ccba55d19e64af82" providerId="LiveId" clId="{D83099FA-5779-4F00-945A-00257489B483}" dt="2025-08-14T08:33:39.877" v="449" actId="1076"/>
          <ac:picMkLst>
            <pc:docMk/>
            <pc:sldMk cId="3000224054" sldId="268"/>
            <ac:picMk id="46" creationId="{A1031122-EA0B-4B1E-A1F2-49FF5D294A12}"/>
          </ac:picMkLst>
        </pc:picChg>
        <pc:picChg chg="mod">
          <ac:chgData name="裕紀夫 森" userId="ccba55d19e64af82" providerId="LiveId" clId="{D83099FA-5779-4F00-945A-00257489B483}" dt="2025-08-14T08:29:21.379" v="408" actId="14100"/>
          <ac:picMkLst>
            <pc:docMk/>
            <pc:sldMk cId="3000224054" sldId="268"/>
            <ac:picMk id="1030" creationId="{0B837096-64B5-7ECF-98D8-5F4EC61A9775}"/>
          </ac:picMkLst>
        </pc:picChg>
      </pc:sldChg>
      <pc:sldChg chg="del">
        <pc:chgData name="裕紀夫 森" userId="ccba55d19e64af82" providerId="LiveId" clId="{D83099FA-5779-4F00-945A-00257489B483}" dt="2025-08-14T12:52:23.154" v="4450" actId="2696"/>
        <pc:sldMkLst>
          <pc:docMk/>
          <pc:sldMk cId="750091096" sldId="270"/>
        </pc:sldMkLst>
      </pc:sldChg>
      <pc:sldChg chg="modSp mod">
        <pc:chgData name="裕紀夫 森" userId="ccba55d19e64af82" providerId="LiveId" clId="{D83099FA-5779-4F00-945A-00257489B483}" dt="2025-08-14T16:13:31.225" v="4752" actId="1076"/>
        <pc:sldMkLst>
          <pc:docMk/>
          <pc:sldMk cId="4263476043" sldId="271"/>
        </pc:sldMkLst>
        <pc:spChg chg="mod">
          <ac:chgData name="裕紀夫 森" userId="ccba55d19e64af82" providerId="LiveId" clId="{D83099FA-5779-4F00-945A-00257489B483}" dt="2025-08-14T16:11:03.104" v="4710" actId="20577"/>
          <ac:spMkLst>
            <pc:docMk/>
            <pc:sldMk cId="4263476043" sldId="271"/>
            <ac:spMk id="2" creationId="{AC41F39A-F12A-4EC2-8E17-E200E12FA2AF}"/>
          </ac:spMkLst>
        </pc:spChg>
        <pc:spChg chg="mod">
          <ac:chgData name="裕紀夫 森" userId="ccba55d19e64af82" providerId="LiveId" clId="{D83099FA-5779-4F00-945A-00257489B483}" dt="2025-08-14T16:13:31.225" v="4752" actId="1076"/>
          <ac:spMkLst>
            <pc:docMk/>
            <pc:sldMk cId="4263476043" sldId="271"/>
            <ac:spMk id="6" creationId="{E2C26BB8-9E95-FF3D-42AC-1B4140FCBAD0}"/>
          </ac:spMkLst>
        </pc:spChg>
        <pc:spChg chg="mod">
          <ac:chgData name="裕紀夫 森" userId="ccba55d19e64af82" providerId="LiveId" clId="{D83099FA-5779-4F00-945A-00257489B483}" dt="2025-08-14T16:09:09.358" v="4661" actId="1076"/>
          <ac:spMkLst>
            <pc:docMk/>
            <pc:sldMk cId="4263476043" sldId="271"/>
            <ac:spMk id="10" creationId="{7525E694-2189-4DCE-A8BF-DE76B5399988}"/>
          </ac:spMkLst>
        </pc:spChg>
        <pc:spChg chg="mod">
          <ac:chgData name="裕紀夫 森" userId="ccba55d19e64af82" providerId="LiveId" clId="{D83099FA-5779-4F00-945A-00257489B483}" dt="2025-08-14T16:12:58.446" v="4749" actId="1076"/>
          <ac:spMkLst>
            <pc:docMk/>
            <pc:sldMk cId="4263476043" sldId="271"/>
            <ac:spMk id="11" creationId="{6D32C7AD-AFEF-871D-3DAC-1AF4F1DDE19F}"/>
          </ac:spMkLst>
        </pc:spChg>
        <pc:spChg chg="mod">
          <ac:chgData name="裕紀夫 森" userId="ccba55d19e64af82" providerId="LiveId" clId="{D83099FA-5779-4F00-945A-00257489B483}" dt="2025-08-14T16:13:04.037" v="4750" actId="1076"/>
          <ac:spMkLst>
            <pc:docMk/>
            <pc:sldMk cId="4263476043" sldId="271"/>
            <ac:spMk id="13" creationId="{C73407D3-F780-FB55-A9D4-28F7AF8CB975}"/>
          </ac:spMkLst>
        </pc:spChg>
        <pc:spChg chg="mod">
          <ac:chgData name="裕紀夫 森" userId="ccba55d19e64af82" providerId="LiveId" clId="{D83099FA-5779-4F00-945A-00257489B483}" dt="2025-08-14T16:09:02.823" v="4660" actId="1076"/>
          <ac:spMkLst>
            <pc:docMk/>
            <pc:sldMk cId="4263476043" sldId="271"/>
            <ac:spMk id="14" creationId="{90BFE668-C41E-DD8A-7085-9F6C3E6DAD0A}"/>
          </ac:spMkLst>
        </pc:spChg>
        <pc:spChg chg="mod">
          <ac:chgData name="裕紀夫 森" userId="ccba55d19e64af82" providerId="LiveId" clId="{D83099FA-5779-4F00-945A-00257489B483}" dt="2025-08-14T16:09:26.520" v="4662" actId="14100"/>
          <ac:spMkLst>
            <pc:docMk/>
            <pc:sldMk cId="4263476043" sldId="271"/>
            <ac:spMk id="15" creationId="{E088B4C1-D3E5-7E62-22CA-234D28C0D607}"/>
          </ac:spMkLst>
        </pc:spChg>
        <pc:spChg chg="mod">
          <ac:chgData name="裕紀夫 森" userId="ccba55d19e64af82" providerId="LiveId" clId="{D83099FA-5779-4F00-945A-00257489B483}" dt="2025-08-14T16:11:21.400" v="4725" actId="20577"/>
          <ac:spMkLst>
            <pc:docMk/>
            <pc:sldMk cId="4263476043" sldId="271"/>
            <ac:spMk id="16" creationId="{0CFC8E1A-2C35-6FF9-AF69-AAAD84BE543E}"/>
          </ac:spMkLst>
        </pc:spChg>
        <pc:spChg chg="mod">
          <ac:chgData name="裕紀夫 森" userId="ccba55d19e64af82" providerId="LiveId" clId="{D83099FA-5779-4F00-945A-00257489B483}" dt="2025-08-14T16:09:37.638" v="4664" actId="14100"/>
          <ac:spMkLst>
            <pc:docMk/>
            <pc:sldMk cId="4263476043" sldId="271"/>
            <ac:spMk id="17" creationId="{9FBDA811-47EC-0459-CEE3-55070A56036E}"/>
          </ac:spMkLst>
        </pc:spChg>
        <pc:spChg chg="mod">
          <ac:chgData name="裕紀夫 森" userId="ccba55d19e64af82" providerId="LiveId" clId="{D83099FA-5779-4F00-945A-00257489B483}" dt="2025-08-14T16:11:49.230" v="4745" actId="20577"/>
          <ac:spMkLst>
            <pc:docMk/>
            <pc:sldMk cId="4263476043" sldId="271"/>
            <ac:spMk id="49" creationId="{C0A4957C-C53E-43BB-9D13-F802EF2E646C}"/>
          </ac:spMkLst>
        </pc:spChg>
        <pc:spChg chg="mod">
          <ac:chgData name="裕紀夫 森" userId="ccba55d19e64af82" providerId="LiveId" clId="{D83099FA-5779-4F00-945A-00257489B483}" dt="2025-08-14T16:10:17.572" v="4692" actId="20577"/>
          <ac:spMkLst>
            <pc:docMk/>
            <pc:sldMk cId="4263476043" sldId="271"/>
            <ac:spMk id="55" creationId="{DB59BB4E-935B-4B95-90C5-1743DDACB353}"/>
          </ac:spMkLst>
        </pc:spChg>
        <pc:spChg chg="mod">
          <ac:chgData name="裕紀夫 森" userId="ccba55d19e64af82" providerId="LiveId" clId="{D83099FA-5779-4F00-945A-00257489B483}" dt="2025-08-14T16:13:22.417" v="4751" actId="1076"/>
          <ac:spMkLst>
            <pc:docMk/>
            <pc:sldMk cId="4263476043" sldId="271"/>
            <ac:spMk id="58" creationId="{0A6D0CFC-5BB9-463E-91F2-F07FF0251E40}"/>
          </ac:spMkLst>
        </pc:spChg>
        <pc:spChg chg="mod">
          <ac:chgData name="裕紀夫 森" userId="ccba55d19e64af82" providerId="LiveId" clId="{D83099FA-5779-4F00-945A-00257489B483}" dt="2025-08-14T16:11:38.640" v="4735" actId="20577"/>
          <ac:spMkLst>
            <pc:docMk/>
            <pc:sldMk cId="4263476043" sldId="271"/>
            <ac:spMk id="69" creationId="{10CC4898-B4C8-4EAF-84BC-E059157324C5}"/>
          </ac:spMkLst>
        </pc:spChg>
        <pc:spChg chg="mod">
          <ac:chgData name="裕紀夫 森" userId="ccba55d19e64af82" providerId="LiveId" clId="{D83099FA-5779-4F00-945A-00257489B483}" dt="2025-08-14T16:11:11.639" v="4720" actId="20577"/>
          <ac:spMkLst>
            <pc:docMk/>
            <pc:sldMk cId="4263476043" sldId="271"/>
            <ac:spMk id="73" creationId="{F3BDB8FD-B56D-4197-A84F-E32FDEFF05C4}"/>
          </ac:spMkLst>
        </pc:spChg>
        <pc:spChg chg="mod">
          <ac:chgData name="裕紀夫 森" userId="ccba55d19e64af82" providerId="LiveId" clId="{D83099FA-5779-4F00-945A-00257489B483}" dt="2025-08-14T16:12:46.240" v="4747" actId="1076"/>
          <ac:spMkLst>
            <pc:docMk/>
            <pc:sldMk cId="4263476043" sldId="271"/>
            <ac:spMk id="84" creationId="{E6FA3007-898F-4497-8714-4B992E349C4F}"/>
          </ac:spMkLst>
        </pc:spChg>
        <pc:spChg chg="mod">
          <ac:chgData name="裕紀夫 森" userId="ccba55d19e64af82" providerId="LiveId" clId="{D83099FA-5779-4F00-945A-00257489B483}" dt="2025-08-14T16:12:34.950" v="4746" actId="1076"/>
          <ac:spMkLst>
            <pc:docMk/>
            <pc:sldMk cId="4263476043" sldId="271"/>
            <ac:spMk id="85" creationId="{C60CE32C-6B90-4435-8758-2EC62AC93D56}"/>
          </ac:spMkLst>
        </pc:spChg>
      </pc:sldChg>
      <pc:sldChg chg="modSp mod">
        <pc:chgData name="裕紀夫 森" userId="ccba55d19e64af82" providerId="LiveId" clId="{D83099FA-5779-4F00-945A-00257489B483}" dt="2025-08-14T15:57:57.703" v="4634" actId="20577"/>
        <pc:sldMkLst>
          <pc:docMk/>
          <pc:sldMk cId="1527377425" sldId="273"/>
        </pc:sldMkLst>
        <pc:spChg chg="mod">
          <ac:chgData name="裕紀夫 森" userId="ccba55d19e64af82" providerId="LiveId" clId="{D83099FA-5779-4F00-945A-00257489B483}" dt="2025-08-14T07:50:46.513" v="12" actId="1076"/>
          <ac:spMkLst>
            <pc:docMk/>
            <pc:sldMk cId="1527377425" sldId="273"/>
            <ac:spMk id="5" creationId="{2FD50382-1F6E-46D2-99C0-07707D6BC232}"/>
          </ac:spMkLst>
        </pc:spChg>
        <pc:spChg chg="mod">
          <ac:chgData name="裕紀夫 森" userId="ccba55d19e64af82" providerId="LiveId" clId="{D83099FA-5779-4F00-945A-00257489B483}" dt="2025-08-14T07:57:41.159" v="105"/>
          <ac:spMkLst>
            <pc:docMk/>
            <pc:sldMk cId="1527377425" sldId="273"/>
            <ac:spMk id="11" creationId="{CB150EDE-75ED-4D19-A21F-2A041A68FF82}"/>
          </ac:spMkLst>
        </pc:spChg>
        <pc:spChg chg="mod">
          <ac:chgData name="裕紀夫 森" userId="ccba55d19e64af82" providerId="LiveId" clId="{D83099FA-5779-4F00-945A-00257489B483}" dt="2025-08-14T07:57:41.159" v="105"/>
          <ac:spMkLst>
            <pc:docMk/>
            <pc:sldMk cId="1527377425" sldId="273"/>
            <ac:spMk id="13" creationId="{DC15BE10-8263-4350-A829-662D8C4845E6}"/>
          </ac:spMkLst>
        </pc:spChg>
        <pc:spChg chg="mod">
          <ac:chgData name="裕紀夫 森" userId="ccba55d19e64af82" providerId="LiveId" clId="{D83099FA-5779-4F00-945A-00257489B483}" dt="2025-08-14T07:58:35.538" v="110" actId="14100"/>
          <ac:spMkLst>
            <pc:docMk/>
            <pc:sldMk cId="1527377425" sldId="273"/>
            <ac:spMk id="16" creationId="{856F1EAC-2C2B-45F5-A83D-B07609924922}"/>
          </ac:spMkLst>
        </pc:spChg>
        <pc:spChg chg="mod">
          <ac:chgData name="裕紀夫 森" userId="ccba55d19e64af82" providerId="LiveId" clId="{D83099FA-5779-4F00-945A-00257489B483}" dt="2025-08-14T15:57:57.703" v="4634" actId="20577"/>
          <ac:spMkLst>
            <pc:docMk/>
            <pc:sldMk cId="1527377425" sldId="273"/>
            <ac:spMk id="22" creationId="{DE858329-9DD4-49EE-942D-D7C0B4F2D28E}"/>
          </ac:spMkLst>
        </pc:spChg>
        <pc:spChg chg="mod">
          <ac:chgData name="裕紀夫 森" userId="ccba55d19e64af82" providerId="LiveId" clId="{D83099FA-5779-4F00-945A-00257489B483}" dt="2025-08-14T07:51:11.832" v="14" actId="1076"/>
          <ac:spMkLst>
            <pc:docMk/>
            <pc:sldMk cId="1527377425" sldId="273"/>
            <ac:spMk id="26" creationId="{50886395-C38C-4918-81E0-E569ACCC8330}"/>
          </ac:spMkLst>
        </pc:spChg>
        <pc:grpChg chg="mod">
          <ac:chgData name="裕紀夫 森" userId="ccba55d19e64af82" providerId="LiveId" clId="{D83099FA-5779-4F00-945A-00257489B483}" dt="2025-08-14T07:59:10.370" v="113" actId="1076"/>
          <ac:grpSpMkLst>
            <pc:docMk/>
            <pc:sldMk cId="1527377425" sldId="273"/>
            <ac:grpSpMk id="6" creationId="{8625870D-9FCC-851D-859B-4E047638161B}"/>
          </ac:grpSpMkLst>
        </pc:grpChg>
        <pc:grpChg chg="mod">
          <ac:chgData name="裕紀夫 森" userId="ccba55d19e64af82" providerId="LiveId" clId="{D83099FA-5779-4F00-945A-00257489B483}" dt="2025-08-14T07:50:42.479" v="11" actId="1076"/>
          <ac:grpSpMkLst>
            <pc:docMk/>
            <pc:sldMk cId="1527377425" sldId="273"/>
            <ac:grpSpMk id="7" creationId="{225555D0-6A1E-43CD-851A-9765A68D1B14}"/>
          </ac:grpSpMkLst>
        </pc:grpChg>
        <pc:picChg chg="mod">
          <ac:chgData name="裕紀夫 森" userId="ccba55d19e64af82" providerId="LiveId" clId="{D83099FA-5779-4F00-945A-00257489B483}" dt="2025-08-14T07:50:57.875" v="13" actId="1076"/>
          <ac:picMkLst>
            <pc:docMk/>
            <pc:sldMk cId="1527377425" sldId="273"/>
            <ac:picMk id="4" creationId="{DBCFA2E5-8CE7-400F-87E3-DC79B3A66885}"/>
          </ac:picMkLst>
        </pc:picChg>
        <pc:picChg chg="mod">
          <ac:chgData name="裕紀夫 森" userId="ccba55d19e64af82" providerId="LiveId" clId="{D83099FA-5779-4F00-945A-00257489B483}" dt="2025-08-14T07:57:41.159" v="105"/>
          <ac:picMkLst>
            <pc:docMk/>
            <pc:sldMk cId="1527377425" sldId="273"/>
            <ac:picMk id="28" creationId="{45DD1048-5DB6-4B5D-872D-1520CD43AAF5}"/>
          </ac:picMkLst>
        </pc:picChg>
      </pc:sldChg>
      <pc:sldChg chg="modSp">
        <pc:chgData name="裕紀夫 森" userId="ccba55d19e64af82" providerId="LiveId" clId="{D83099FA-5779-4F00-945A-00257489B483}" dt="2025-08-14T08:58:37.178" v="658"/>
        <pc:sldMkLst>
          <pc:docMk/>
          <pc:sldMk cId="1282968482" sldId="274"/>
        </pc:sldMkLst>
        <pc:picChg chg="mod">
          <ac:chgData name="裕紀夫 森" userId="ccba55d19e64af82" providerId="LiveId" clId="{D83099FA-5779-4F00-945A-00257489B483}" dt="2025-08-14T08:58:37.178" v="658"/>
          <ac:picMkLst>
            <pc:docMk/>
            <pc:sldMk cId="1282968482" sldId="274"/>
            <ac:picMk id="4" creationId="{9A084421-B55C-64AC-C2FA-F568214F65EF}"/>
          </ac:picMkLst>
        </pc:picChg>
        <pc:picChg chg="mod">
          <ac:chgData name="裕紀夫 森" userId="ccba55d19e64af82" providerId="LiveId" clId="{D83099FA-5779-4F00-945A-00257489B483}" dt="2025-08-14T08:49:04.686" v="656"/>
          <ac:picMkLst>
            <pc:docMk/>
            <pc:sldMk cId="1282968482" sldId="274"/>
            <ac:picMk id="6" creationId="{E56E9560-AF4B-274A-A0BA-4F801A731ADE}"/>
          </ac:picMkLst>
        </pc:picChg>
        <pc:picChg chg="mod">
          <ac:chgData name="裕紀夫 森" userId="ccba55d19e64af82" providerId="LiveId" clId="{D83099FA-5779-4F00-945A-00257489B483}" dt="2025-08-14T08:58:11.288" v="657"/>
          <ac:picMkLst>
            <pc:docMk/>
            <pc:sldMk cId="1282968482" sldId="274"/>
            <ac:picMk id="26" creationId="{81134F6D-FED2-04E1-1333-6387C1D7DF42}"/>
          </ac:picMkLst>
        </pc:picChg>
      </pc:sldChg>
      <pc:sldChg chg="addSp delSp modSp add mod ord">
        <pc:chgData name="裕紀夫 森" userId="ccba55d19e64af82" providerId="LiveId" clId="{D83099FA-5779-4F00-945A-00257489B483}" dt="2025-08-15T01:52:18.678" v="5480" actId="20577"/>
        <pc:sldMkLst>
          <pc:docMk/>
          <pc:sldMk cId="3899199629" sldId="275"/>
        </pc:sldMkLst>
        <pc:spChg chg="add del mod">
          <ac:chgData name="裕紀夫 森" userId="ccba55d19e64af82" providerId="LiveId" clId="{D83099FA-5779-4F00-945A-00257489B483}" dt="2025-08-14T12:32:24.170" v="4202" actId="21"/>
          <ac:spMkLst>
            <pc:docMk/>
            <pc:sldMk cId="3899199629" sldId="275"/>
            <ac:spMk id="2" creationId="{5AD78D9D-D173-0ED7-68A4-E4C7D1A0C533}"/>
          </ac:spMkLst>
        </pc:spChg>
        <pc:spChg chg="add mod">
          <ac:chgData name="裕紀夫 森" userId="ccba55d19e64af82" providerId="LiveId" clId="{D83099FA-5779-4F00-945A-00257489B483}" dt="2025-08-14T12:27:35.917" v="4077" actId="1076"/>
          <ac:spMkLst>
            <pc:docMk/>
            <pc:sldMk cId="3899199629" sldId="275"/>
            <ac:spMk id="4" creationId="{CEEFC232-E429-5223-6BB9-F00D7C49D884}"/>
          </ac:spMkLst>
        </pc:spChg>
        <pc:spChg chg="add mod">
          <ac:chgData name="裕紀夫 森" userId="ccba55d19e64af82" providerId="LiveId" clId="{D83099FA-5779-4F00-945A-00257489B483}" dt="2025-08-15T01:52:18.678" v="5480" actId="20577"/>
          <ac:spMkLst>
            <pc:docMk/>
            <pc:sldMk cId="3899199629" sldId="275"/>
            <ac:spMk id="7" creationId="{CF3784FF-84FE-B02A-5154-050DD6605435}"/>
          </ac:spMkLst>
        </pc:spChg>
        <pc:spChg chg="del">
          <ac:chgData name="裕紀夫 森" userId="ccba55d19e64af82" providerId="LiveId" clId="{D83099FA-5779-4F00-945A-00257489B483}" dt="2025-08-14T09:22:52.697" v="696" actId="478"/>
          <ac:spMkLst>
            <pc:docMk/>
            <pc:sldMk cId="3899199629" sldId="275"/>
            <ac:spMk id="7" creationId="{D765C17A-AB3C-C409-04A7-962C86657D54}"/>
          </ac:spMkLst>
        </pc:spChg>
        <pc:spChg chg="mod">
          <ac:chgData name="裕紀夫 森" userId="ccba55d19e64af82" providerId="LiveId" clId="{D83099FA-5779-4F00-945A-00257489B483}" dt="2025-08-15T01:11:30.477" v="5017" actId="20577"/>
          <ac:spMkLst>
            <pc:docMk/>
            <pc:sldMk cId="3899199629" sldId="275"/>
            <ac:spMk id="8" creationId="{D5D2DB42-685D-A19D-90B5-4438C20D01BC}"/>
          </ac:spMkLst>
        </pc:spChg>
        <pc:spChg chg="mod">
          <ac:chgData name="裕紀夫 森" userId="ccba55d19e64af82" providerId="LiveId" clId="{D83099FA-5779-4F00-945A-00257489B483}" dt="2025-08-15T01:11:36.594" v="5020" actId="20577"/>
          <ac:spMkLst>
            <pc:docMk/>
            <pc:sldMk cId="3899199629" sldId="275"/>
            <ac:spMk id="10" creationId="{5C40FA68-8069-9D64-D5D3-F367616ED44D}"/>
          </ac:spMkLst>
        </pc:spChg>
        <pc:spChg chg="mod">
          <ac:chgData name="裕紀夫 森" userId="ccba55d19e64af82" providerId="LiveId" clId="{D83099FA-5779-4F00-945A-00257489B483}" dt="2025-08-14T12:28:05.784" v="4080" actId="164"/>
          <ac:spMkLst>
            <pc:docMk/>
            <pc:sldMk cId="3899199629" sldId="275"/>
            <ac:spMk id="12" creationId="{28420CD6-CFA1-7AB8-B1D5-E90F08E130DA}"/>
          </ac:spMkLst>
        </pc:spChg>
        <pc:spChg chg="mod ord topLvl">
          <ac:chgData name="裕紀夫 森" userId="ccba55d19e64af82" providerId="LiveId" clId="{D83099FA-5779-4F00-945A-00257489B483}" dt="2025-08-14T12:57:14.421" v="4495" actId="14100"/>
          <ac:spMkLst>
            <pc:docMk/>
            <pc:sldMk cId="3899199629" sldId="275"/>
            <ac:spMk id="14" creationId="{381CB1CF-F8BF-195B-2EF9-A0CC60A84667}"/>
          </ac:spMkLst>
        </pc:spChg>
        <pc:spChg chg="del mod">
          <ac:chgData name="裕紀夫 森" userId="ccba55d19e64af82" providerId="LiveId" clId="{D83099FA-5779-4F00-945A-00257489B483}" dt="2025-08-14T12:56:19.438" v="4483" actId="478"/>
          <ac:spMkLst>
            <pc:docMk/>
            <pc:sldMk cId="3899199629" sldId="275"/>
            <ac:spMk id="15" creationId="{70ED6777-9B12-4AB6-B9AC-EB9F60BE9E6B}"/>
          </ac:spMkLst>
        </pc:spChg>
        <pc:spChg chg="mod">
          <ac:chgData name="裕紀夫 森" userId="ccba55d19e64af82" providerId="LiveId" clId="{D83099FA-5779-4F00-945A-00257489B483}" dt="2025-08-14T12:28:52.894" v="4095" actId="14100"/>
          <ac:spMkLst>
            <pc:docMk/>
            <pc:sldMk cId="3899199629" sldId="275"/>
            <ac:spMk id="16" creationId="{676AFE26-598D-5A08-8D1D-C00E013A6EBF}"/>
          </ac:spMkLst>
        </pc:spChg>
        <pc:spChg chg="del mod">
          <ac:chgData name="裕紀夫 森" userId="ccba55d19e64af82" providerId="LiveId" clId="{D83099FA-5779-4F00-945A-00257489B483}" dt="2025-08-14T12:37:30.542" v="4292" actId="478"/>
          <ac:spMkLst>
            <pc:docMk/>
            <pc:sldMk cId="3899199629" sldId="275"/>
            <ac:spMk id="17" creationId="{474286E0-8782-FD46-0CC3-05E0E6FF6E11}"/>
          </ac:spMkLst>
        </pc:spChg>
        <pc:spChg chg="del mod topLvl">
          <ac:chgData name="裕紀夫 森" userId="ccba55d19e64af82" providerId="LiveId" clId="{D83099FA-5779-4F00-945A-00257489B483}" dt="2025-08-14T12:56:28.341" v="4487" actId="478"/>
          <ac:spMkLst>
            <pc:docMk/>
            <pc:sldMk cId="3899199629" sldId="275"/>
            <ac:spMk id="18" creationId="{1CB1C4A6-C9D1-B677-53EB-A51DE4891A3E}"/>
          </ac:spMkLst>
        </pc:spChg>
        <pc:spChg chg="del mod">
          <ac:chgData name="裕紀夫 森" userId="ccba55d19e64af82" providerId="LiveId" clId="{D83099FA-5779-4F00-945A-00257489B483}" dt="2025-08-14T12:56:22.216" v="4484" actId="478"/>
          <ac:spMkLst>
            <pc:docMk/>
            <pc:sldMk cId="3899199629" sldId="275"/>
            <ac:spMk id="19" creationId="{17F9A276-8D55-F9C4-876A-85932BE794BF}"/>
          </ac:spMkLst>
        </pc:spChg>
        <pc:spChg chg="mod">
          <ac:chgData name="裕紀夫 森" userId="ccba55d19e64af82" providerId="LiveId" clId="{D83099FA-5779-4F00-945A-00257489B483}" dt="2025-08-14T12:27:49.653" v="4079" actId="14100"/>
          <ac:spMkLst>
            <pc:docMk/>
            <pc:sldMk cId="3899199629" sldId="275"/>
            <ac:spMk id="30" creationId="{C87A27EF-84A8-AEA4-E774-B5E05C2E8F24}"/>
          </ac:spMkLst>
        </pc:spChg>
        <pc:spChg chg="mod">
          <ac:chgData name="裕紀夫 森" userId="ccba55d19e64af82" providerId="LiveId" clId="{D83099FA-5779-4F00-945A-00257489B483}" dt="2025-08-15T01:13:21.173" v="5087" actId="20577"/>
          <ac:spMkLst>
            <pc:docMk/>
            <pc:sldMk cId="3899199629" sldId="275"/>
            <ac:spMk id="31" creationId="{CBF49B16-306E-00D4-C582-3FFF2E0E8D36}"/>
          </ac:spMkLst>
        </pc:spChg>
        <pc:spChg chg="mod">
          <ac:chgData name="裕紀夫 森" userId="ccba55d19e64af82" providerId="LiveId" clId="{D83099FA-5779-4F00-945A-00257489B483}" dt="2025-08-14T12:27:40.048" v="4078" actId="1076"/>
          <ac:spMkLst>
            <pc:docMk/>
            <pc:sldMk cId="3899199629" sldId="275"/>
            <ac:spMk id="38" creationId="{0464C662-8A56-AA85-F4E3-3B895193FD5C}"/>
          </ac:spMkLst>
        </pc:spChg>
        <pc:grpChg chg="add mod">
          <ac:chgData name="裕紀夫 森" userId="ccba55d19e64af82" providerId="LiveId" clId="{D83099FA-5779-4F00-945A-00257489B483}" dt="2025-08-14T12:28:48.403" v="4094" actId="14100"/>
          <ac:grpSpMkLst>
            <pc:docMk/>
            <pc:sldMk cId="3899199629" sldId="275"/>
            <ac:grpSpMk id="6" creationId="{33F67802-36F1-7F55-B524-0BD54CC5A426}"/>
          </ac:grpSpMkLst>
        </pc:grpChg>
        <pc:grpChg chg="add del mod">
          <ac:chgData name="裕紀夫 森" userId="ccba55d19e64af82" providerId="LiveId" clId="{D83099FA-5779-4F00-945A-00257489B483}" dt="2025-08-14T12:56:28.341" v="4487" actId="478"/>
          <ac:grpSpMkLst>
            <pc:docMk/>
            <pc:sldMk cId="3899199629" sldId="275"/>
            <ac:grpSpMk id="13" creationId="{25368681-56B5-BB63-31E9-61C83B7F2491}"/>
          </ac:grpSpMkLst>
        </pc:grpChg>
        <pc:picChg chg="mod">
          <ac:chgData name="裕紀夫 森" userId="ccba55d19e64af82" providerId="LiveId" clId="{D83099FA-5779-4F00-945A-00257489B483}" dt="2025-08-14T12:57:29.543" v="4499" actId="2085"/>
          <ac:picMkLst>
            <pc:docMk/>
            <pc:sldMk cId="3899199629" sldId="275"/>
            <ac:picMk id="3" creationId="{4E9C4880-183A-4288-A8F9-27004E2FF9E4}"/>
          </ac:picMkLst>
        </pc:picChg>
        <pc:picChg chg="del">
          <ac:chgData name="裕紀夫 森" userId="ccba55d19e64af82" providerId="LiveId" clId="{D83099FA-5779-4F00-945A-00257489B483}" dt="2025-08-14T09:22:36.210" v="694" actId="21"/>
          <ac:picMkLst>
            <pc:docMk/>
            <pc:sldMk cId="3899199629" sldId="275"/>
            <ac:picMk id="4" creationId="{22AB6C5E-2408-FB98-A1F5-F9E66FA35B2D}"/>
          </ac:picMkLst>
        </pc:picChg>
        <pc:picChg chg="mod">
          <ac:chgData name="裕紀夫 森" userId="ccba55d19e64af82" providerId="LiveId" clId="{D83099FA-5779-4F00-945A-00257489B483}" dt="2025-08-14T12:26:41.138" v="4040" actId="1076"/>
          <ac:picMkLst>
            <pc:docMk/>
            <pc:sldMk cId="3899199629" sldId="275"/>
            <ac:picMk id="9" creationId="{F564759F-8E8A-3020-3704-9299D66A96F6}"/>
          </ac:picMkLst>
        </pc:picChg>
        <pc:picChg chg="add mod">
          <ac:chgData name="裕紀夫 森" userId="ccba55d19e64af82" providerId="LiveId" clId="{D83099FA-5779-4F00-945A-00257489B483}" dt="2025-08-14T12:55:53.958" v="4481" actId="1582"/>
          <ac:picMkLst>
            <pc:docMk/>
            <pc:sldMk cId="3899199629" sldId="275"/>
            <ac:picMk id="11" creationId="{3CDE3366-DA66-7BDE-B677-FAF4AFAD6A44}"/>
          </ac:picMkLst>
        </pc:picChg>
      </pc:sldChg>
      <pc:sldChg chg="addSp delSp modSp add del mod">
        <pc:chgData name="裕紀夫 森" userId="ccba55d19e64af82" providerId="LiveId" clId="{D83099FA-5779-4F00-945A-00257489B483}" dt="2025-08-14T11:08:05.443" v="2914" actId="2696"/>
        <pc:sldMkLst>
          <pc:docMk/>
          <pc:sldMk cId="2358407696" sldId="276"/>
        </pc:sldMkLst>
        <pc:spChg chg="add del mod">
          <ac:chgData name="裕紀夫 森" userId="ccba55d19e64af82" providerId="LiveId" clId="{D83099FA-5779-4F00-945A-00257489B483}" dt="2025-08-14T11:04:17.524" v="2884" actId="20577"/>
          <ac:spMkLst>
            <pc:docMk/>
            <pc:sldMk cId="2358407696" sldId="276"/>
            <ac:spMk id="2" creationId="{F4B1BB21-C06C-819F-58D9-FB70819D68B6}"/>
          </ac:spMkLst>
        </pc:spChg>
      </pc:sldChg>
      <pc:sldChg chg="addSp delSp modSp add del mod">
        <pc:chgData name="裕紀夫 森" userId="ccba55d19e64af82" providerId="LiveId" clId="{D83099FA-5779-4F00-945A-00257489B483}" dt="2025-08-14T12:52:18.723" v="4449" actId="2696"/>
        <pc:sldMkLst>
          <pc:docMk/>
          <pc:sldMk cId="99386483" sldId="277"/>
        </pc:sldMkLst>
        <pc:spChg chg="del mod">
          <ac:chgData name="裕紀夫 森" userId="ccba55d19e64af82" providerId="LiveId" clId="{D83099FA-5779-4F00-945A-00257489B483}" dt="2025-08-14T12:32:28.121" v="4203" actId="478"/>
          <ac:spMkLst>
            <pc:docMk/>
            <pc:sldMk cId="99386483" sldId="277"/>
            <ac:spMk id="2" creationId="{C35F5E46-FED6-313A-0E9A-CC1541499723}"/>
          </ac:spMkLst>
        </pc:spChg>
        <pc:spChg chg="add">
          <ac:chgData name="裕紀夫 森" userId="ccba55d19e64af82" providerId="LiveId" clId="{D83099FA-5779-4F00-945A-00257489B483}" dt="2025-08-14T11:05:07.425" v="2888"/>
          <ac:spMkLst>
            <pc:docMk/>
            <pc:sldMk cId="99386483" sldId="277"/>
            <ac:spMk id="4" creationId="{A07453D7-F96B-7DCE-0B4E-3603CC8E86C6}"/>
          </ac:spMkLst>
        </pc:spChg>
        <pc:spChg chg="add">
          <ac:chgData name="裕紀夫 森" userId="ccba55d19e64af82" providerId="LiveId" clId="{D83099FA-5779-4F00-945A-00257489B483}" dt="2025-08-14T11:05:07.425" v="2888"/>
          <ac:spMkLst>
            <pc:docMk/>
            <pc:sldMk cId="99386483" sldId="277"/>
            <ac:spMk id="6" creationId="{BE32288E-85FD-57CE-8F42-E31753D77BE6}"/>
          </ac:spMkLst>
        </pc:spChg>
        <pc:spChg chg="add">
          <ac:chgData name="裕紀夫 森" userId="ccba55d19e64af82" providerId="LiveId" clId="{D83099FA-5779-4F00-945A-00257489B483}" dt="2025-08-14T11:05:07.425" v="2888"/>
          <ac:spMkLst>
            <pc:docMk/>
            <pc:sldMk cId="99386483" sldId="277"/>
            <ac:spMk id="7" creationId="{7F119C33-65C7-C462-ACE2-86D3CFB0DCCA}"/>
          </ac:spMkLst>
        </pc:spChg>
        <pc:spChg chg="add">
          <ac:chgData name="裕紀夫 森" userId="ccba55d19e64af82" providerId="LiveId" clId="{D83099FA-5779-4F00-945A-00257489B483}" dt="2025-08-14T11:05:18.914" v="2889"/>
          <ac:spMkLst>
            <pc:docMk/>
            <pc:sldMk cId="99386483" sldId="277"/>
            <ac:spMk id="11" creationId="{1F10A03E-6A62-F6E3-09AD-00FB6D932A7E}"/>
          </ac:spMkLst>
        </pc:spChg>
        <pc:spChg chg="add">
          <ac:chgData name="裕紀夫 森" userId="ccba55d19e64af82" providerId="LiveId" clId="{D83099FA-5779-4F00-945A-00257489B483}" dt="2025-08-14T11:05:18.914" v="2889"/>
          <ac:spMkLst>
            <pc:docMk/>
            <pc:sldMk cId="99386483" sldId="277"/>
            <ac:spMk id="13" creationId="{168FD9D3-CC56-BE00-8179-4EE364ED1814}"/>
          </ac:spMkLst>
        </pc:spChg>
        <pc:spChg chg="add">
          <ac:chgData name="裕紀夫 森" userId="ccba55d19e64af82" providerId="LiveId" clId="{D83099FA-5779-4F00-945A-00257489B483}" dt="2025-08-14T11:05:18.914" v="2889"/>
          <ac:spMkLst>
            <pc:docMk/>
            <pc:sldMk cId="99386483" sldId="277"/>
            <ac:spMk id="14" creationId="{8CE85FBB-61D9-8BBB-9208-9E1811589B7B}"/>
          </ac:spMkLst>
        </pc:spChg>
        <pc:spChg chg="add mod">
          <ac:chgData name="裕紀夫 森" userId="ccba55d19e64af82" providerId="LiveId" clId="{D83099FA-5779-4F00-945A-00257489B483}" dt="2025-08-14T12:32:34.343" v="4205" actId="1076"/>
          <ac:spMkLst>
            <pc:docMk/>
            <pc:sldMk cId="99386483" sldId="277"/>
            <ac:spMk id="15" creationId="{699E0452-679A-7A6C-C53E-4F80E602D5A4}"/>
          </ac:spMkLst>
        </pc:spChg>
        <pc:spChg chg="mod">
          <ac:chgData name="裕紀夫 森" userId="ccba55d19e64af82" providerId="LiveId" clId="{D83099FA-5779-4F00-945A-00257489B483}" dt="2025-08-14T12:03:41.808" v="3413" actId="1076"/>
          <ac:spMkLst>
            <pc:docMk/>
            <pc:sldMk cId="99386483" sldId="277"/>
            <ac:spMk id="16" creationId="{C2486E4A-3825-98C9-6CEE-3BE264BDA522}"/>
          </ac:spMkLst>
        </pc:spChg>
      </pc:sldChg>
      <pc:sldChg chg="add del">
        <pc:chgData name="裕紀夫 森" userId="ccba55d19e64af82" providerId="LiveId" clId="{D83099FA-5779-4F00-945A-00257489B483}" dt="2025-08-14T11:04:04.519" v="2882"/>
        <pc:sldMkLst>
          <pc:docMk/>
          <pc:sldMk cId="4150553682" sldId="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24B0048-8F78-4EBB-A057-7B37940965DF}"/>
              </a:ext>
            </a:extLst>
          </p:cNvPr>
          <p:cNvSpPr>
            <a:spLocks noGrp="1"/>
          </p:cNvSpPr>
          <p:nvPr>
            <p:ph type="hdr" sz="quarter"/>
          </p:nvPr>
        </p:nvSpPr>
        <p:spPr>
          <a:xfrm>
            <a:off x="0" y="1"/>
            <a:ext cx="2945024" cy="498156"/>
          </a:xfrm>
          <a:prstGeom prst="rect">
            <a:avLst/>
          </a:prstGeom>
        </p:spPr>
        <p:txBody>
          <a:bodyPr vert="horz" lIns="91385" tIns="45693" rIns="91385" bIns="45693"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4B55C0C-ED51-4774-B209-61049782AC93}"/>
              </a:ext>
            </a:extLst>
          </p:cNvPr>
          <p:cNvSpPr>
            <a:spLocks noGrp="1"/>
          </p:cNvSpPr>
          <p:nvPr>
            <p:ph type="dt" sz="quarter" idx="1"/>
          </p:nvPr>
        </p:nvSpPr>
        <p:spPr>
          <a:xfrm>
            <a:off x="3851065" y="1"/>
            <a:ext cx="2945024" cy="498156"/>
          </a:xfrm>
          <a:prstGeom prst="rect">
            <a:avLst/>
          </a:prstGeom>
        </p:spPr>
        <p:txBody>
          <a:bodyPr vert="horz" lIns="91385" tIns="45693" rIns="91385" bIns="45693" rtlCol="0"/>
          <a:lstStyle>
            <a:lvl1pPr algn="r">
              <a:defRPr sz="1200"/>
            </a:lvl1pPr>
          </a:lstStyle>
          <a:p>
            <a:fld id="{7BC94FA7-9FBD-4045-AB48-79E7BC3F0EE9}" type="datetimeFigureOut">
              <a:rPr kumimoji="1" lang="ja-JP" altLang="en-US" smtClean="0"/>
              <a:t>2026/5/29</a:t>
            </a:fld>
            <a:endParaRPr kumimoji="1" lang="ja-JP" altLang="en-US"/>
          </a:p>
        </p:txBody>
      </p:sp>
      <p:sp>
        <p:nvSpPr>
          <p:cNvPr id="4" name="フッター プレースホルダー 3">
            <a:extLst>
              <a:ext uri="{FF2B5EF4-FFF2-40B4-BE49-F238E27FC236}">
                <a16:creationId xmlns:a16="http://schemas.microsoft.com/office/drawing/2014/main" id="{840D29D6-9BE2-4C88-B5DC-647E0C754636}"/>
              </a:ext>
            </a:extLst>
          </p:cNvPr>
          <p:cNvSpPr>
            <a:spLocks noGrp="1"/>
          </p:cNvSpPr>
          <p:nvPr>
            <p:ph type="ftr" sz="quarter" idx="2"/>
          </p:nvPr>
        </p:nvSpPr>
        <p:spPr>
          <a:xfrm>
            <a:off x="0" y="9428482"/>
            <a:ext cx="2945024" cy="498156"/>
          </a:xfrm>
          <a:prstGeom prst="rect">
            <a:avLst/>
          </a:prstGeom>
        </p:spPr>
        <p:txBody>
          <a:bodyPr vert="horz" lIns="91385" tIns="45693" rIns="91385" bIns="45693"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34EBA6B-17B7-4A24-83DD-B8F55E59A490}"/>
              </a:ext>
            </a:extLst>
          </p:cNvPr>
          <p:cNvSpPr>
            <a:spLocks noGrp="1"/>
          </p:cNvSpPr>
          <p:nvPr>
            <p:ph type="sldNum" sz="quarter" idx="3"/>
          </p:nvPr>
        </p:nvSpPr>
        <p:spPr>
          <a:xfrm>
            <a:off x="3851065" y="9428482"/>
            <a:ext cx="2945024" cy="498156"/>
          </a:xfrm>
          <a:prstGeom prst="rect">
            <a:avLst/>
          </a:prstGeom>
        </p:spPr>
        <p:txBody>
          <a:bodyPr vert="horz" lIns="91385" tIns="45693" rIns="91385" bIns="45693" rtlCol="0" anchor="b"/>
          <a:lstStyle>
            <a:lvl1pPr algn="r">
              <a:defRPr sz="1200"/>
            </a:lvl1pPr>
          </a:lstStyle>
          <a:p>
            <a:fld id="{3F890BCB-7FBC-4558-BCF7-34A4D75C2751}" type="slidenum">
              <a:rPr kumimoji="1" lang="ja-JP" altLang="en-US" smtClean="0"/>
              <a:t>‹#›</a:t>
            </a:fld>
            <a:endParaRPr kumimoji="1" lang="ja-JP" altLang="en-US"/>
          </a:p>
        </p:txBody>
      </p:sp>
    </p:spTree>
    <p:extLst>
      <p:ext uri="{BB962C8B-B14F-4D97-AF65-F5344CB8AC3E}">
        <p14:creationId xmlns:p14="http://schemas.microsoft.com/office/powerpoint/2010/main" val="8236345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024" cy="498156"/>
          </a:xfrm>
          <a:prstGeom prst="rect">
            <a:avLst/>
          </a:prstGeom>
        </p:spPr>
        <p:txBody>
          <a:bodyPr vert="horz" lIns="91385" tIns="45693" rIns="91385" bIns="4569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65" y="1"/>
            <a:ext cx="2945024" cy="498156"/>
          </a:xfrm>
          <a:prstGeom prst="rect">
            <a:avLst/>
          </a:prstGeom>
        </p:spPr>
        <p:txBody>
          <a:bodyPr vert="horz" lIns="91385" tIns="45693" rIns="91385" bIns="45693" rtlCol="0"/>
          <a:lstStyle>
            <a:lvl1pPr algn="r">
              <a:defRPr sz="1200"/>
            </a:lvl1pPr>
          </a:lstStyle>
          <a:p>
            <a:fld id="{64832064-55F7-471C-B7E8-7FE35BB3230D}" type="datetimeFigureOut">
              <a:rPr kumimoji="1" lang="ja-JP" altLang="en-US" smtClean="0"/>
              <a:t>2026/5/29</a:t>
            </a:fld>
            <a:endParaRPr kumimoji="1" lang="ja-JP" altLang="en-US"/>
          </a:p>
        </p:txBody>
      </p:sp>
      <p:sp>
        <p:nvSpPr>
          <p:cNvPr id="4" name="スライド イメージ プレースホルダー 3"/>
          <p:cNvSpPr>
            <a:spLocks noGrp="1" noRot="1" noChangeAspect="1"/>
          </p:cNvSpPr>
          <p:nvPr>
            <p:ph type="sldImg" idx="2"/>
          </p:nvPr>
        </p:nvSpPr>
        <p:spPr>
          <a:xfrm>
            <a:off x="2238375" y="1239838"/>
            <a:ext cx="2320925" cy="3351212"/>
          </a:xfrm>
          <a:prstGeom prst="rect">
            <a:avLst/>
          </a:prstGeom>
          <a:noFill/>
          <a:ln w="12700">
            <a:solidFill>
              <a:prstClr val="black"/>
            </a:solidFill>
          </a:ln>
        </p:spPr>
        <p:txBody>
          <a:bodyPr vert="horz" lIns="91385" tIns="45693" rIns="91385" bIns="45693" rtlCol="0" anchor="ctr"/>
          <a:lstStyle/>
          <a:p>
            <a:endParaRPr lang="ja-JP" altLang="en-US"/>
          </a:p>
        </p:txBody>
      </p:sp>
      <p:sp>
        <p:nvSpPr>
          <p:cNvPr id="5" name="ノート プレースホルダー 4"/>
          <p:cNvSpPr>
            <a:spLocks noGrp="1"/>
          </p:cNvSpPr>
          <p:nvPr>
            <p:ph type="body" sz="quarter" idx="3"/>
          </p:nvPr>
        </p:nvSpPr>
        <p:spPr>
          <a:xfrm>
            <a:off x="679133" y="4776907"/>
            <a:ext cx="5439409" cy="3909099"/>
          </a:xfrm>
          <a:prstGeom prst="rect">
            <a:avLst/>
          </a:prstGeom>
        </p:spPr>
        <p:txBody>
          <a:bodyPr vert="horz" lIns="91385" tIns="45693" rIns="91385" bIns="4569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482"/>
            <a:ext cx="2945024" cy="498156"/>
          </a:xfrm>
          <a:prstGeom prst="rect">
            <a:avLst/>
          </a:prstGeom>
        </p:spPr>
        <p:txBody>
          <a:bodyPr vert="horz" lIns="91385" tIns="45693" rIns="91385" bIns="4569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65" y="9428482"/>
            <a:ext cx="2945024" cy="498156"/>
          </a:xfrm>
          <a:prstGeom prst="rect">
            <a:avLst/>
          </a:prstGeom>
        </p:spPr>
        <p:txBody>
          <a:bodyPr vert="horz" lIns="91385" tIns="45693" rIns="91385" bIns="45693" rtlCol="0" anchor="b"/>
          <a:lstStyle>
            <a:lvl1pPr algn="r">
              <a:defRPr sz="1200"/>
            </a:lvl1pPr>
          </a:lstStyle>
          <a:p>
            <a:fld id="{DADC1EAF-10A3-4C0B-9427-E973C53499D6}" type="slidenum">
              <a:rPr kumimoji="1" lang="ja-JP" altLang="en-US" smtClean="0"/>
              <a:t>‹#›</a:t>
            </a:fld>
            <a:endParaRPr kumimoji="1" lang="ja-JP" altLang="en-US"/>
          </a:p>
        </p:txBody>
      </p:sp>
    </p:spTree>
    <p:extLst>
      <p:ext uri="{BB962C8B-B14F-4D97-AF65-F5344CB8AC3E}">
        <p14:creationId xmlns:p14="http://schemas.microsoft.com/office/powerpoint/2010/main" val="32063653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8EFCDD9-162A-4AAD-B2B8-E316774C379E}" type="datetime1">
              <a:rPr kumimoji="1" lang="ja-JP" altLang="en-US" smtClean="0"/>
              <a:t>2026/5/29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173652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398855-A82E-49F2-B229-2DFBDF39760B}" type="datetime1">
              <a:rPr kumimoji="1" lang="ja-JP" altLang="en-US" smtClean="0"/>
              <a:t>2026/5/29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238903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A7652A-A530-4576-A758-FEA80B0A1603}" type="datetime1">
              <a:rPr kumimoji="1" lang="ja-JP" altLang="en-US" smtClean="0"/>
              <a:t>2026/5/29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73685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CC171C8-3FF8-49AC-B1C1-3B1590028E15}" type="datetime1">
              <a:rPr kumimoji="1" lang="ja-JP" altLang="en-US" smtClean="0"/>
              <a:t>2026/5/29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1171277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277AC9C-E02C-4A2B-B535-8EB0D138F3DE}" type="datetime1">
              <a:rPr kumimoji="1" lang="ja-JP" altLang="en-US" smtClean="0"/>
              <a:t>2026/5/29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247372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0CE2809-980A-42E2-98AA-DD6E15104A2F}" type="datetime1">
              <a:rPr kumimoji="1" lang="ja-JP" altLang="en-US" smtClean="0"/>
              <a:t>2026/5/29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179846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2EB5D33-E35F-4203-ABD8-1C0C02FA1BF4}" type="datetime1">
              <a:rPr kumimoji="1" lang="ja-JP" altLang="en-US" smtClean="0"/>
              <a:t>2026/5/29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289645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8AFC18F-FC2C-4821-A2E7-9AEC35FB91AD}" type="datetime1">
              <a:rPr kumimoji="1" lang="ja-JP" altLang="en-US" smtClean="0"/>
              <a:t>2026/5/29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208880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528DD-8C8A-433C-9018-476099DF370B}" type="datetime1">
              <a:rPr kumimoji="1" lang="ja-JP" altLang="en-US" smtClean="0"/>
              <a:t>2026/5/29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40317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F34EBB-9D8D-4EF9-A469-2F98B3B0667F}" type="datetime1">
              <a:rPr kumimoji="1" lang="ja-JP" altLang="en-US" smtClean="0"/>
              <a:t>2026/5/29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372878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7BAD32E-2943-4E1A-9B95-CD3EBEC0BD21}" type="datetime1">
              <a:rPr kumimoji="1" lang="ja-JP" altLang="en-US" smtClean="0"/>
              <a:t>2026/5/29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969443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82CC08D-3F15-4589-8529-0EA3B2F38611}" type="datetime1">
              <a:rPr kumimoji="1" lang="ja-JP" altLang="en-US" smtClean="0"/>
              <a:t>2026/5/29</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8000AA1-E27B-413A-AFB7-EF8E5E9CF255}" type="slidenum">
              <a:rPr kumimoji="1" lang="ja-JP" altLang="en-US" smtClean="0"/>
              <a:t>‹#›</a:t>
            </a:fld>
            <a:endParaRPr kumimoji="1" lang="ja-JP" altLang="en-US"/>
          </a:p>
        </p:txBody>
      </p:sp>
    </p:spTree>
    <p:extLst>
      <p:ext uri="{BB962C8B-B14F-4D97-AF65-F5344CB8AC3E}">
        <p14:creationId xmlns:p14="http://schemas.microsoft.com/office/powerpoint/2010/main" val="2039222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kaigoyuzuriha.blog44.fc2.com/blog-entry-920.html" TargetMode="External"/><Relationship Id="rId7" Type="http://schemas.openxmlformats.org/officeDocument/2006/relationships/hyperlink" Target="https://pixabay.com/en/people-hand-male-handshake-man-3238943/" TargetMode="Externa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hyperlink" Target="https://www.reiroukai.or.jp/recruit/pt-ot/" TargetMode="External"/><Relationship Id="rId4" Type="http://schemas.openxmlformats.org/officeDocument/2006/relationships/image" Target="../media/image4.jpg"/><Relationship Id="rId9" Type="http://schemas.openxmlformats.org/officeDocument/2006/relationships/hyperlink" Target="https://www.koshiya-mc.com/patient/lymphcare/rental_medome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s://www.ifitness.shop/xbr95-dyaco-spirit_fitness" TargetMode="External"/><Relationship Id="rId7" Type="http://schemas.openxmlformats.org/officeDocument/2006/relationships/hyperlink" Target="https://www.wcc-riraku.com/"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item.rakuten.co.jp/sports-diary/ymt-ymht250" TargetMode="External"/><Relationship Id="rId4" Type="http://schemas.openxmlformats.org/officeDocument/2006/relationships/image" Target="../media/image8.gif"/><Relationship Id="rId9" Type="http://schemas.openxmlformats.org/officeDocument/2006/relationships/hyperlink" Target="https://item.rakuten.co.jp/ifitness-shop/ft006m-se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folhaextra.com/uroxanthin2a-5jp73hkz3.html" TargetMode="External"/><Relationship Id="rId7" Type="http://schemas.openxmlformats.org/officeDocument/2006/relationships/hyperlink" Target="https://item.rakuten.co.jp/kougen8/13029859/"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hyperlink" Target="https://happy-end-gift.com/onsaina-motosu/" TargetMode="Externa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hyperlink" Target="https://www.tohya.or.jp/heisei/guidereha/daycare.php" TargetMode="Externa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sogoriha.com/publics/index/34/detail=1/b_id=188/r_id=197/" TargetMode="Externa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40">
            <a:extLst>
              <a:ext uri="{FF2B5EF4-FFF2-40B4-BE49-F238E27FC236}">
                <a16:creationId xmlns:a16="http://schemas.microsoft.com/office/drawing/2014/main" id="{162E8274-BC3A-41AC-828A-F71BACEE257B}"/>
              </a:ext>
            </a:extLst>
          </p:cNvPr>
          <p:cNvSpPr/>
          <p:nvPr/>
        </p:nvSpPr>
        <p:spPr>
          <a:xfrm>
            <a:off x="842370" y="2372084"/>
            <a:ext cx="5311549" cy="1080048"/>
          </a:xfrm>
          <a:prstGeom prst="roundRect">
            <a:avLst/>
          </a:prstGeom>
          <a:solidFill>
            <a:schemeClr val="bg1"/>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66FFFF"/>
              </a:solidFill>
            </a:endParaRPr>
          </a:p>
        </p:txBody>
      </p:sp>
      <p:sp>
        <p:nvSpPr>
          <p:cNvPr id="9" name="正方形/長方形 8"/>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92F23C2-00FE-43A6-A7FC-0919F45E219D}"/>
              </a:ext>
            </a:extLst>
          </p:cNvPr>
          <p:cNvSpPr txBox="1"/>
          <p:nvPr/>
        </p:nvSpPr>
        <p:spPr>
          <a:xfrm>
            <a:off x="315950" y="7183645"/>
            <a:ext cx="6464779" cy="584775"/>
          </a:xfrm>
          <a:prstGeom prst="rect">
            <a:avLst/>
          </a:prstGeom>
          <a:noFill/>
          <a:ln>
            <a:noFill/>
          </a:ln>
        </p:spPr>
        <p:txBody>
          <a:bodyPr wrap="square" rtlCol="0">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見学・無料体験　随時受付中！！</a:t>
            </a:r>
          </a:p>
        </p:txBody>
      </p:sp>
      <p:sp>
        <p:nvSpPr>
          <p:cNvPr id="34" name="正方形/長方形 33">
            <a:extLst>
              <a:ext uri="{FF2B5EF4-FFF2-40B4-BE49-F238E27FC236}">
                <a16:creationId xmlns:a16="http://schemas.microsoft.com/office/drawing/2014/main" id="{67C1E2B5-BC18-4762-80B4-4B5CC7846836}"/>
              </a:ext>
            </a:extLst>
          </p:cNvPr>
          <p:cNvSpPr/>
          <p:nvPr/>
        </p:nvSpPr>
        <p:spPr>
          <a:xfrm>
            <a:off x="1068682" y="2626697"/>
            <a:ext cx="4674060" cy="879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運動に特化した３時間のデイサービスです</a:t>
            </a:r>
            <a:endParaRPr kumimoji="1" lang="en-US" altLang="ja-JP"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18" name="図 17">
            <a:extLst>
              <a:ext uri="{FF2B5EF4-FFF2-40B4-BE49-F238E27FC236}">
                <a16:creationId xmlns:a16="http://schemas.microsoft.com/office/drawing/2014/main" id="{515EF9C5-F76C-A2AC-5D46-F96B553D28E6}"/>
              </a:ext>
            </a:extLst>
          </p:cNvPr>
          <p:cNvPicPr>
            <a:picLocks noChangeAspect="1"/>
          </p:cNvPicPr>
          <p:nvPr/>
        </p:nvPicPr>
        <p:blipFill>
          <a:blip r:embed="rId2"/>
          <a:srcRect l="5308" t="5329" r="2572" b="3089"/>
          <a:stretch>
            <a:fillRect/>
          </a:stretch>
        </p:blipFill>
        <p:spPr>
          <a:xfrm>
            <a:off x="1228724" y="281385"/>
            <a:ext cx="4400550" cy="2056405"/>
          </a:xfrm>
          <a:prstGeom prst="rect">
            <a:avLst/>
          </a:prstGeom>
        </p:spPr>
      </p:pic>
      <p:sp>
        <p:nvSpPr>
          <p:cNvPr id="21" name="正方形/長方形 20">
            <a:extLst>
              <a:ext uri="{FF2B5EF4-FFF2-40B4-BE49-F238E27FC236}">
                <a16:creationId xmlns:a16="http://schemas.microsoft.com/office/drawing/2014/main" id="{697BFA53-B64A-2C22-E26D-57AC2DD02E6D}"/>
              </a:ext>
            </a:extLst>
          </p:cNvPr>
          <p:cNvSpPr/>
          <p:nvPr/>
        </p:nvSpPr>
        <p:spPr>
          <a:xfrm>
            <a:off x="1115258" y="2446129"/>
            <a:ext cx="4674059" cy="44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r>
              <a:rPr kumimoji="1" lang="ja-JP" altLang="en-US" b="1" u="sng"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少人数制</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b="1" u="sng"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入浴・食事なし</a:t>
            </a:r>
            <a:endParaRPr kumimoji="1" lang="en-US" altLang="ja-JP" b="1" u="sng"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nvGrpSpPr>
          <p:cNvPr id="24" name="グループ化 23">
            <a:extLst>
              <a:ext uri="{FF2B5EF4-FFF2-40B4-BE49-F238E27FC236}">
                <a16:creationId xmlns:a16="http://schemas.microsoft.com/office/drawing/2014/main" id="{571BA7F0-AA84-70D1-A06E-620676EB29F0}"/>
              </a:ext>
            </a:extLst>
          </p:cNvPr>
          <p:cNvGrpSpPr/>
          <p:nvPr/>
        </p:nvGrpSpPr>
        <p:grpSpPr>
          <a:xfrm>
            <a:off x="92542" y="7875090"/>
            <a:ext cx="6772352" cy="1901596"/>
            <a:chOff x="68212" y="7412283"/>
            <a:chExt cx="6772352" cy="1901596"/>
          </a:xfrm>
        </p:grpSpPr>
        <p:sp>
          <p:nvSpPr>
            <p:cNvPr id="19" name="正方形/長方形 18"/>
            <p:cNvSpPr/>
            <p:nvPr/>
          </p:nvSpPr>
          <p:spPr>
            <a:xfrm>
              <a:off x="214796" y="7954000"/>
              <a:ext cx="3120685" cy="1015663"/>
            </a:xfrm>
            <a:prstGeom prst="rect">
              <a:avLst/>
            </a:prstGeom>
          </p:spPr>
          <p:txBody>
            <a:bodyPr wrap="square">
              <a:spAutoFit/>
            </a:bodyPr>
            <a:lstStyle/>
            <a:p>
              <a:r>
                <a:rPr kumimoji="1" lang="ja-JP" altLang="en-US"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住所：佐野市植野町１９５３－１</a:t>
              </a:r>
              <a:endParaRPr kumimoji="1" lang="en-US" altLang="ja-JP"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TEL</a:t>
              </a:r>
              <a:r>
                <a:rPr kumimoji="1" lang="ja-JP" altLang="en-US"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：０２８３－５５－５０２５</a:t>
              </a:r>
              <a:endParaRPr kumimoji="1" lang="en-US" altLang="ja-JP"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FAX</a:t>
              </a:r>
              <a:r>
                <a:rPr kumimoji="1" lang="ja-JP" altLang="en-US"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：０２８３－５５－５６４５</a:t>
              </a:r>
              <a:endParaRPr kumimoji="1" lang="en-US" altLang="ja-JP"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endParaRPr kumimoji="1" lang="en-US" altLang="ja-JP" sz="15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3211656" y="7954000"/>
              <a:ext cx="3103638" cy="584776"/>
            </a:xfrm>
            <a:prstGeom prst="rect">
              <a:avLst/>
            </a:prstGeom>
            <a:ln>
              <a:noFill/>
            </a:ln>
          </p:spPr>
          <p:txBody>
            <a:bodyPr wrap="square">
              <a:spAutoFit/>
            </a:bodyPr>
            <a:lstStyle/>
            <a:p>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営業日：月曜日～金曜日</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営業時間</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35" name="テキスト ボックス 34">
              <a:extLst>
                <a:ext uri="{FF2B5EF4-FFF2-40B4-BE49-F238E27FC236}">
                  <a16:creationId xmlns:a16="http://schemas.microsoft.com/office/drawing/2014/main" id="{3886BDB7-56BF-4D3A-A27E-63D9444CA51F}"/>
                </a:ext>
              </a:extLst>
            </p:cNvPr>
            <p:cNvSpPr txBox="1"/>
            <p:nvPr/>
          </p:nvSpPr>
          <p:spPr>
            <a:xfrm>
              <a:off x="3404669" y="8957037"/>
              <a:ext cx="2487688" cy="338554"/>
            </a:xfrm>
            <a:prstGeom prst="rect">
              <a:avLst/>
            </a:prstGeom>
            <a:noFill/>
            <a:ln>
              <a:noFill/>
            </a:ln>
          </p:spPr>
          <p:txBody>
            <a:bodyPr wrap="square" rtlCol="0">
              <a:spAutoFit/>
            </a:bodyPr>
            <a:lstStyle/>
            <a:p>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祝日も営業しています</a:t>
              </a:r>
            </a:p>
          </p:txBody>
        </p:sp>
        <p:sp>
          <p:nvSpPr>
            <p:cNvPr id="2" name="四角形: 角を丸くする 1">
              <a:extLst>
                <a:ext uri="{FF2B5EF4-FFF2-40B4-BE49-F238E27FC236}">
                  <a16:creationId xmlns:a16="http://schemas.microsoft.com/office/drawing/2014/main" id="{F25654CB-A153-00F7-172E-AF2EE23A1CA6}"/>
                </a:ext>
              </a:extLst>
            </p:cNvPr>
            <p:cNvSpPr/>
            <p:nvPr/>
          </p:nvSpPr>
          <p:spPr>
            <a:xfrm>
              <a:off x="68212" y="7412283"/>
              <a:ext cx="6688187" cy="1901596"/>
            </a:xfrm>
            <a:prstGeom prst="roundRect">
              <a:avLst/>
            </a:prstGeom>
            <a:noFill/>
            <a:ln w="38100">
              <a:solidFill>
                <a:srgbClr val="FBA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FBA305"/>
                </a:solidFill>
              </a:endParaRPr>
            </a:p>
          </p:txBody>
        </p:sp>
        <p:sp>
          <p:nvSpPr>
            <p:cNvPr id="22" name="正方形/長方形 21">
              <a:extLst>
                <a:ext uri="{FF2B5EF4-FFF2-40B4-BE49-F238E27FC236}">
                  <a16:creationId xmlns:a16="http://schemas.microsoft.com/office/drawing/2014/main" id="{8F060321-F7B6-FB05-2706-E65CE322C35A}"/>
                </a:ext>
              </a:extLst>
            </p:cNvPr>
            <p:cNvSpPr/>
            <p:nvPr/>
          </p:nvSpPr>
          <p:spPr>
            <a:xfrm>
              <a:off x="291620" y="7492335"/>
              <a:ext cx="1760844" cy="461665"/>
            </a:xfrm>
            <a:prstGeom prst="rect">
              <a:avLst/>
            </a:prstGeom>
          </p:spPr>
          <p:txBody>
            <a:bodyPr wrap="square">
              <a:spAutoFit/>
            </a:bodyPr>
            <a:lstStyle/>
            <a:p>
              <a:r>
                <a:rPr kumimoji="1" lang="ja-JP" altLang="en-US" sz="24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ココフレ</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3" name="正方形/長方形 22">
              <a:extLst>
                <a:ext uri="{FF2B5EF4-FFF2-40B4-BE49-F238E27FC236}">
                  <a16:creationId xmlns:a16="http://schemas.microsoft.com/office/drawing/2014/main" id="{AB1CCAAC-254A-C01A-BBBB-AF3C3A34739C}"/>
                </a:ext>
              </a:extLst>
            </p:cNvPr>
            <p:cNvSpPr/>
            <p:nvPr/>
          </p:nvSpPr>
          <p:spPr>
            <a:xfrm>
              <a:off x="3404669" y="8453157"/>
              <a:ext cx="3435895" cy="584775"/>
            </a:xfrm>
            <a:prstGeom prst="rect">
              <a:avLst/>
            </a:prstGeom>
            <a:ln>
              <a:noFill/>
            </a:ln>
          </p:spPr>
          <p:txBody>
            <a:bodyPr wrap="square">
              <a:spAutoFit/>
            </a:bodyPr>
            <a:lstStyle/>
            <a:p>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午前の部    ９：００－１２：００</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午後の部 １３：４５－１６：４５</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sp>
        <p:nvSpPr>
          <p:cNvPr id="3" name="テキスト ボックス 2">
            <a:extLst>
              <a:ext uri="{FF2B5EF4-FFF2-40B4-BE49-F238E27FC236}">
                <a16:creationId xmlns:a16="http://schemas.microsoft.com/office/drawing/2014/main" id="{ADA6E8E7-8B26-8200-FD57-590CEA8D305D}"/>
              </a:ext>
            </a:extLst>
          </p:cNvPr>
          <p:cNvSpPr txBox="1"/>
          <p:nvPr/>
        </p:nvSpPr>
        <p:spPr>
          <a:xfrm>
            <a:off x="2232526" y="7985920"/>
            <a:ext cx="4532932" cy="338554"/>
          </a:xfrm>
          <a:prstGeom prst="rect">
            <a:avLst/>
          </a:prstGeom>
          <a:noFill/>
        </p:spPr>
        <p:txBody>
          <a:bodyPr wrap="square" rtlCol="0">
            <a:spAutoFit/>
          </a:bodyPr>
          <a:lstStyle/>
          <a:p>
            <a:pPr algn="ctr"/>
            <a:r>
              <a:rPr kumimoji="1" lang="zh-TW"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介護保険事業所番号　０９９０４００４８３</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6" name="図 5" descr="屋内, テーブル, 部屋, 椅子 が含まれている画像&#10;&#10;AI 生成コンテンツは誤りを含む可能性があります。">
            <a:extLst>
              <a:ext uri="{FF2B5EF4-FFF2-40B4-BE49-F238E27FC236}">
                <a16:creationId xmlns:a16="http://schemas.microsoft.com/office/drawing/2014/main" id="{DC7EEA1D-6F53-906C-0C1A-4FAC08631E27}"/>
              </a:ext>
            </a:extLst>
          </p:cNvPr>
          <p:cNvPicPr>
            <a:picLocks noChangeAspect="1"/>
          </p:cNvPicPr>
          <p:nvPr/>
        </p:nvPicPr>
        <p:blipFill>
          <a:blip r:embed="rId3">
            <a:extLst>
              <a:ext uri="{28A0092B-C50C-407E-A947-70E740481C1C}">
                <a14:useLocalDpi xmlns:a14="http://schemas.microsoft.com/office/drawing/2010/main" val="0"/>
              </a:ext>
            </a:extLst>
          </a:blip>
          <a:srcRect t="28376" r="27204" b="6781"/>
          <a:stretch>
            <a:fillRect/>
          </a:stretch>
        </p:blipFill>
        <p:spPr>
          <a:xfrm>
            <a:off x="332486" y="3646608"/>
            <a:ext cx="6207990" cy="3523906"/>
          </a:xfrm>
          <a:prstGeom prst="rect">
            <a:avLst/>
          </a:prstGeom>
        </p:spPr>
      </p:pic>
    </p:spTree>
    <p:extLst>
      <p:ext uri="{BB962C8B-B14F-4D97-AF65-F5344CB8AC3E}">
        <p14:creationId xmlns:p14="http://schemas.microsoft.com/office/powerpoint/2010/main" val="120821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DB99135-25BD-430B-A25C-5D6D4601D93A}"/>
              </a:ext>
            </a:extLst>
          </p:cNvPr>
          <p:cNvSpPr txBox="1">
            <a:spLocks/>
          </p:cNvSpPr>
          <p:nvPr/>
        </p:nvSpPr>
        <p:spPr>
          <a:xfrm>
            <a:off x="1762542" y="389004"/>
            <a:ext cx="5766478" cy="644540"/>
          </a:xfrm>
          <a:prstGeom prst="rect">
            <a:avLst/>
          </a:prstGeom>
        </p:spPr>
        <p:txBody>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ココフレの特徴</a:t>
            </a:r>
          </a:p>
        </p:txBody>
      </p:sp>
      <p:sp>
        <p:nvSpPr>
          <p:cNvPr id="5" name="正方形/長方形 4">
            <a:extLst>
              <a:ext uri="{FF2B5EF4-FFF2-40B4-BE49-F238E27FC236}">
                <a16:creationId xmlns:a16="http://schemas.microsoft.com/office/drawing/2014/main" id="{2FD50382-1F6E-46D2-99C0-07707D6BC232}"/>
              </a:ext>
            </a:extLst>
          </p:cNvPr>
          <p:cNvSpPr/>
          <p:nvPr/>
        </p:nvSpPr>
        <p:spPr>
          <a:xfrm>
            <a:off x="134999" y="1007472"/>
            <a:ext cx="6588000" cy="2899522"/>
          </a:xfrm>
          <a:prstGeom prst="rect">
            <a:avLst/>
          </a:prstGeom>
          <a:solidFill>
            <a:schemeClr val="accent4">
              <a:lumMod val="20000"/>
              <a:lumOff val="80000"/>
            </a:schemeClr>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694EC890-3475-4155-ADB0-DB1E9B71BD2C}"/>
              </a:ext>
            </a:extLst>
          </p:cNvPr>
          <p:cNvSpPr txBox="1"/>
          <p:nvPr/>
        </p:nvSpPr>
        <p:spPr>
          <a:xfrm>
            <a:off x="242344" y="1117401"/>
            <a:ext cx="5525304" cy="369332"/>
          </a:xfrm>
          <a:prstGeom prst="rect">
            <a:avLst/>
          </a:prstGeom>
          <a:noFill/>
        </p:spPr>
        <p:txBody>
          <a:bodyPr wrap="square" rtlCol="0">
            <a:spAutoFit/>
          </a:bodyPr>
          <a:lstStyle/>
          <a:p>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特徴①　機能回復につながる運動量の確保</a:t>
            </a:r>
          </a:p>
        </p:txBody>
      </p:sp>
      <p:sp>
        <p:nvSpPr>
          <p:cNvPr id="15" name="テキスト ボックス 14">
            <a:extLst>
              <a:ext uri="{FF2B5EF4-FFF2-40B4-BE49-F238E27FC236}">
                <a16:creationId xmlns:a16="http://schemas.microsoft.com/office/drawing/2014/main" id="{80B63D29-F1E2-4AFC-8F20-D7EEAB3EDF7F}"/>
              </a:ext>
            </a:extLst>
          </p:cNvPr>
          <p:cNvSpPr txBox="1"/>
          <p:nvPr/>
        </p:nvSpPr>
        <p:spPr>
          <a:xfrm>
            <a:off x="2031281" y="1588390"/>
            <a:ext cx="4595289" cy="1246495"/>
          </a:xfrm>
          <a:prstGeom prst="rect">
            <a:avLst/>
          </a:prstGeom>
          <a:noFill/>
        </p:spPr>
        <p:txBody>
          <a:bodyPr wrap="square" rtlCol="0">
            <a:spAutoFit/>
          </a:bodyPr>
          <a:lstStyle/>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＜週</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2</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3</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日、</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1</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日</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40</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分以上の運動が及ぼす影響＞</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・転倒・骨折リスクが</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66</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％減少</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・総死亡及び心血管疾患や糖尿病などの発症リスク　</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が</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17</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％減少</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・認知機能低下の予防</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3" name="正方形/長方形 22">
            <a:extLst>
              <a:ext uri="{FF2B5EF4-FFF2-40B4-BE49-F238E27FC236}">
                <a16:creationId xmlns:a16="http://schemas.microsoft.com/office/drawing/2014/main" id="{1006E395-9178-4106-BBB3-A3AA33AD47FC}"/>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人, 屋内, 子供, グループ が含まれている画像&#10;&#10;自動的に生成された説明">
            <a:extLst>
              <a:ext uri="{FF2B5EF4-FFF2-40B4-BE49-F238E27FC236}">
                <a16:creationId xmlns:a16="http://schemas.microsoft.com/office/drawing/2014/main" id="{DECB12F7-322C-43D1-AED9-FC8726D9E4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9007" y="1957282"/>
            <a:ext cx="1751665" cy="1313748"/>
          </a:xfrm>
          <a:prstGeom prst="rect">
            <a:avLst/>
          </a:prstGeom>
        </p:spPr>
      </p:pic>
      <p:grpSp>
        <p:nvGrpSpPr>
          <p:cNvPr id="6" name="グループ化 5">
            <a:extLst>
              <a:ext uri="{FF2B5EF4-FFF2-40B4-BE49-F238E27FC236}">
                <a16:creationId xmlns:a16="http://schemas.microsoft.com/office/drawing/2014/main" id="{8625870D-9FCC-851D-859B-4E047638161B}"/>
              </a:ext>
            </a:extLst>
          </p:cNvPr>
          <p:cNvGrpSpPr/>
          <p:nvPr/>
        </p:nvGrpSpPr>
        <p:grpSpPr>
          <a:xfrm>
            <a:off x="134999" y="6053299"/>
            <a:ext cx="6588000" cy="1712039"/>
            <a:chOff x="112887" y="5738856"/>
            <a:chExt cx="6588000" cy="1712039"/>
          </a:xfrm>
        </p:grpSpPr>
        <p:sp>
          <p:nvSpPr>
            <p:cNvPr id="11" name="正方形/長方形 10">
              <a:extLst>
                <a:ext uri="{FF2B5EF4-FFF2-40B4-BE49-F238E27FC236}">
                  <a16:creationId xmlns:a16="http://schemas.microsoft.com/office/drawing/2014/main" id="{CB150EDE-75ED-4D19-A21F-2A041A68FF82}"/>
                </a:ext>
              </a:extLst>
            </p:cNvPr>
            <p:cNvSpPr/>
            <p:nvPr/>
          </p:nvSpPr>
          <p:spPr>
            <a:xfrm>
              <a:off x="112887" y="5738856"/>
              <a:ext cx="6588000" cy="1712039"/>
            </a:xfrm>
            <a:prstGeom prst="rect">
              <a:avLst/>
            </a:prstGeom>
            <a:solidFill>
              <a:schemeClr val="accent4">
                <a:lumMod val="20000"/>
                <a:lumOff val="80000"/>
              </a:schemeClr>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DC15BE10-8263-4350-A829-662D8C4845E6}"/>
                </a:ext>
              </a:extLst>
            </p:cNvPr>
            <p:cNvSpPr txBox="1"/>
            <p:nvPr/>
          </p:nvSpPr>
          <p:spPr>
            <a:xfrm>
              <a:off x="205936" y="5784706"/>
              <a:ext cx="5525304" cy="369332"/>
            </a:xfrm>
            <a:prstGeom prst="rect">
              <a:avLst/>
            </a:prstGeom>
            <a:noFill/>
          </p:spPr>
          <p:txBody>
            <a:bodyPr wrap="square" rtlCol="0">
              <a:spAutoFit/>
            </a:bodyPr>
            <a:lstStyle/>
            <a:p>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特徴③　リハビリ専門職による個別機能訓練</a:t>
              </a:r>
            </a:p>
          </p:txBody>
        </p:sp>
        <p:sp>
          <p:nvSpPr>
            <p:cNvPr id="16" name="テキスト ボックス 15">
              <a:extLst>
                <a:ext uri="{FF2B5EF4-FFF2-40B4-BE49-F238E27FC236}">
                  <a16:creationId xmlns:a16="http://schemas.microsoft.com/office/drawing/2014/main" id="{856F1EAC-2C2B-45F5-A83D-B07609924922}"/>
                </a:ext>
              </a:extLst>
            </p:cNvPr>
            <p:cNvSpPr txBox="1"/>
            <p:nvPr/>
          </p:nvSpPr>
          <p:spPr>
            <a:xfrm>
              <a:off x="1940631" y="6192019"/>
              <a:ext cx="4618713" cy="1015663"/>
            </a:xfrm>
            <a:prstGeom prst="rect">
              <a:avLst/>
            </a:prstGeom>
            <a:noFill/>
          </p:spPr>
          <p:txBody>
            <a:bodyPr wrap="square" rtlCol="0">
              <a:spAutoFit/>
            </a:bodyPr>
            <a:lstStyle/>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理学療法士が在籍しているため</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１人ひとりに合うリハビリを提供しています。</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持病や後遺症がある方も安心して運動することができます。</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28" name="図 27" descr="窓, テーブル, 若い, 男 が含まれている画像&#10;&#10;自動的に生成された説明">
              <a:extLst>
                <a:ext uri="{FF2B5EF4-FFF2-40B4-BE49-F238E27FC236}">
                  <a16:creationId xmlns:a16="http://schemas.microsoft.com/office/drawing/2014/main" id="{45DD1048-5DB6-4B5D-872D-1520CD43AAF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5179" y="6192019"/>
              <a:ext cx="1562189" cy="1171642"/>
            </a:xfrm>
            <a:prstGeom prst="rect">
              <a:avLst/>
            </a:prstGeom>
          </p:spPr>
        </p:pic>
      </p:grpSp>
      <p:grpSp>
        <p:nvGrpSpPr>
          <p:cNvPr id="2" name="グループ化 1">
            <a:extLst>
              <a:ext uri="{FF2B5EF4-FFF2-40B4-BE49-F238E27FC236}">
                <a16:creationId xmlns:a16="http://schemas.microsoft.com/office/drawing/2014/main" id="{25AE72A3-17F7-D6D9-E2CA-E965FACDC75A}"/>
              </a:ext>
            </a:extLst>
          </p:cNvPr>
          <p:cNvGrpSpPr/>
          <p:nvPr/>
        </p:nvGrpSpPr>
        <p:grpSpPr>
          <a:xfrm>
            <a:off x="112887" y="7946025"/>
            <a:ext cx="6588000" cy="1863696"/>
            <a:chOff x="112887" y="7696899"/>
            <a:chExt cx="6588000" cy="1863696"/>
          </a:xfrm>
        </p:grpSpPr>
        <p:sp>
          <p:nvSpPr>
            <p:cNvPr id="17" name="正方形/長方形 16">
              <a:extLst>
                <a:ext uri="{FF2B5EF4-FFF2-40B4-BE49-F238E27FC236}">
                  <a16:creationId xmlns:a16="http://schemas.microsoft.com/office/drawing/2014/main" id="{5EFFFEF2-9BBE-4AA1-9C92-6901B2BFC4ED}"/>
                </a:ext>
              </a:extLst>
            </p:cNvPr>
            <p:cNvSpPr/>
            <p:nvPr/>
          </p:nvSpPr>
          <p:spPr>
            <a:xfrm>
              <a:off x="112887" y="7696899"/>
              <a:ext cx="6588000" cy="1863696"/>
            </a:xfrm>
            <a:prstGeom prst="rect">
              <a:avLst/>
            </a:prstGeom>
            <a:solidFill>
              <a:schemeClr val="accent4">
                <a:lumMod val="20000"/>
                <a:lumOff val="80000"/>
              </a:schemeClr>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C2AC9011-C704-4BCE-BAC5-7516F96EE07E}"/>
                </a:ext>
              </a:extLst>
            </p:cNvPr>
            <p:cNvSpPr txBox="1"/>
            <p:nvPr/>
          </p:nvSpPr>
          <p:spPr>
            <a:xfrm>
              <a:off x="288015" y="7806268"/>
              <a:ext cx="3486532" cy="276999"/>
            </a:xfrm>
            <a:prstGeom prst="rect">
              <a:avLst/>
            </a:prstGeom>
            <a:noFill/>
          </p:spPr>
          <p:txBody>
            <a:bodyPr wrap="none" lIns="0" tIns="0" rIns="0" bIns="0" rtlCol="0">
              <a:spAutoFit/>
            </a:bodyPr>
            <a:lstStyle/>
            <a:p>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特徴④　他職種との連携を大切に</a:t>
              </a:r>
            </a:p>
          </p:txBody>
        </p:sp>
        <p:sp>
          <p:nvSpPr>
            <p:cNvPr id="22" name="テキスト ボックス 21">
              <a:extLst>
                <a:ext uri="{FF2B5EF4-FFF2-40B4-BE49-F238E27FC236}">
                  <a16:creationId xmlns:a16="http://schemas.microsoft.com/office/drawing/2014/main" id="{DE858329-9DD4-49EE-942D-D7C0B4F2D28E}"/>
                </a:ext>
              </a:extLst>
            </p:cNvPr>
            <p:cNvSpPr txBox="1"/>
            <p:nvPr/>
          </p:nvSpPr>
          <p:spPr>
            <a:xfrm>
              <a:off x="1892173" y="8277011"/>
              <a:ext cx="4808712" cy="784830"/>
            </a:xfrm>
            <a:prstGeom prst="rect">
              <a:avLst/>
            </a:prstGeom>
            <a:noFill/>
          </p:spPr>
          <p:txBody>
            <a:bodyPr wrap="square" rtlCol="0">
              <a:spAutoFit/>
            </a:bodyPr>
            <a:lstStyle/>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利用者様の目標設定のために</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ご家族様やケアマネージャー様を始めとした他職種へ状態や経過などを密に情報共有します。</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32" name="図 31" descr="人の足&#10;&#10;中程度の精度で自動的に生成された説明">
              <a:extLst>
                <a:ext uri="{FF2B5EF4-FFF2-40B4-BE49-F238E27FC236}">
                  <a16:creationId xmlns:a16="http://schemas.microsoft.com/office/drawing/2014/main" id="{218E4BAF-4AD7-42F4-A8CE-99EDEE36E51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2344" y="8230660"/>
              <a:ext cx="1593022" cy="1062014"/>
            </a:xfrm>
            <a:prstGeom prst="rect">
              <a:avLst/>
            </a:prstGeom>
          </p:spPr>
        </p:pic>
      </p:grpSp>
      <p:grpSp>
        <p:nvGrpSpPr>
          <p:cNvPr id="7" name="グループ化 6">
            <a:extLst>
              <a:ext uri="{FF2B5EF4-FFF2-40B4-BE49-F238E27FC236}">
                <a16:creationId xmlns:a16="http://schemas.microsoft.com/office/drawing/2014/main" id="{225555D0-6A1E-43CD-851A-9765A68D1B14}"/>
              </a:ext>
            </a:extLst>
          </p:cNvPr>
          <p:cNvGrpSpPr/>
          <p:nvPr/>
        </p:nvGrpSpPr>
        <p:grpSpPr>
          <a:xfrm>
            <a:off x="134999" y="4079031"/>
            <a:ext cx="6588000" cy="1747937"/>
            <a:chOff x="128288" y="3717484"/>
            <a:chExt cx="6588000" cy="1747937"/>
          </a:xfrm>
        </p:grpSpPr>
        <p:sp>
          <p:nvSpPr>
            <p:cNvPr id="12" name="正方形/長方形 11">
              <a:extLst>
                <a:ext uri="{FF2B5EF4-FFF2-40B4-BE49-F238E27FC236}">
                  <a16:creationId xmlns:a16="http://schemas.microsoft.com/office/drawing/2014/main" id="{EAD497FC-862C-4A53-849C-05B72772D13F}"/>
                </a:ext>
              </a:extLst>
            </p:cNvPr>
            <p:cNvSpPr/>
            <p:nvPr/>
          </p:nvSpPr>
          <p:spPr>
            <a:xfrm>
              <a:off x="128288" y="3717484"/>
              <a:ext cx="6588000" cy="1747937"/>
            </a:xfrm>
            <a:prstGeom prst="rect">
              <a:avLst/>
            </a:prstGeom>
            <a:solidFill>
              <a:schemeClr val="accent4">
                <a:lumMod val="20000"/>
                <a:lumOff val="80000"/>
              </a:schemeClr>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4" name="テキスト ボックス 13">
              <a:extLst>
                <a:ext uri="{FF2B5EF4-FFF2-40B4-BE49-F238E27FC236}">
                  <a16:creationId xmlns:a16="http://schemas.microsoft.com/office/drawing/2014/main" id="{8618E92A-F984-4D35-848F-5D4210EBFD56}"/>
                </a:ext>
              </a:extLst>
            </p:cNvPr>
            <p:cNvSpPr txBox="1"/>
            <p:nvPr/>
          </p:nvSpPr>
          <p:spPr>
            <a:xfrm>
              <a:off x="205934" y="3769062"/>
              <a:ext cx="5525304" cy="369332"/>
            </a:xfrm>
            <a:prstGeom prst="rect">
              <a:avLst/>
            </a:prstGeom>
            <a:noFill/>
          </p:spPr>
          <p:txBody>
            <a:bodyPr wrap="square" rtlCol="0">
              <a:spAutoFit/>
            </a:bodyPr>
            <a:lstStyle/>
            <a:p>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特徴②　癒しメニューの充実</a:t>
              </a:r>
            </a:p>
          </p:txBody>
        </p:sp>
        <p:sp>
          <p:nvSpPr>
            <p:cNvPr id="26" name="テキスト ボックス 25">
              <a:extLst>
                <a:ext uri="{FF2B5EF4-FFF2-40B4-BE49-F238E27FC236}">
                  <a16:creationId xmlns:a16="http://schemas.microsoft.com/office/drawing/2014/main" id="{50886395-C38C-4918-81E0-E569ACCC8330}"/>
                </a:ext>
              </a:extLst>
            </p:cNvPr>
            <p:cNvSpPr txBox="1"/>
            <p:nvPr/>
          </p:nvSpPr>
          <p:spPr>
            <a:xfrm>
              <a:off x="1969474" y="4186772"/>
              <a:ext cx="4583159" cy="1015663"/>
            </a:xfrm>
            <a:prstGeom prst="rect">
              <a:avLst/>
            </a:prstGeom>
            <a:noFill/>
          </p:spPr>
          <p:txBody>
            <a:bodyPr wrap="square" rtlCol="0">
              <a:spAutoFit/>
            </a:bodyPr>
            <a:lstStyle/>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運動だけではなくリラックスもできるように</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リラクゼーションのメニューも充実しています。</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マッサージチェアやホットパック、メドマーなどで</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疲れた身体を癒せます。</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4" name="図 3" descr="横たわる, ベッド, 女性, 座る が含まれている画像&#10;&#10;自動的に生成された説明">
              <a:extLst>
                <a:ext uri="{FF2B5EF4-FFF2-40B4-BE49-F238E27FC236}">
                  <a16:creationId xmlns:a16="http://schemas.microsoft.com/office/drawing/2014/main" id="{DBCFA2E5-8CE7-400F-87E3-DC79B3A6688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8468" y="4184244"/>
              <a:ext cx="1547351" cy="1160513"/>
            </a:xfrm>
            <a:prstGeom prst="rect">
              <a:avLst/>
            </a:prstGeom>
          </p:spPr>
        </p:pic>
      </p:grpSp>
      <p:sp>
        <p:nvSpPr>
          <p:cNvPr id="18" name="テキスト ボックス 17">
            <a:extLst>
              <a:ext uri="{FF2B5EF4-FFF2-40B4-BE49-F238E27FC236}">
                <a16:creationId xmlns:a16="http://schemas.microsoft.com/office/drawing/2014/main" id="{99A6F700-A56D-7FA7-BC1A-849AB4BC9F3E}"/>
              </a:ext>
            </a:extLst>
          </p:cNvPr>
          <p:cNvSpPr txBox="1"/>
          <p:nvPr/>
        </p:nvSpPr>
        <p:spPr>
          <a:xfrm>
            <a:off x="2031280" y="3174613"/>
            <a:ext cx="4595289" cy="553998"/>
          </a:xfrm>
          <a:prstGeom prst="rect">
            <a:avLst/>
          </a:prstGeom>
          <a:noFill/>
        </p:spPr>
        <p:txBody>
          <a:bodyPr wrap="square" rtlCol="0">
            <a:spAutoFit/>
          </a:bodyPr>
          <a:lstStyle/>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そのため、ココフレでは１回の利用で６</a:t>
            </a:r>
            <a:r>
              <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0</a:t>
            </a:r>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分以上の運動ができるメニューを準備しています。</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nvGrpSpPr>
          <p:cNvPr id="25" name="グループ化 24">
            <a:extLst>
              <a:ext uri="{FF2B5EF4-FFF2-40B4-BE49-F238E27FC236}">
                <a16:creationId xmlns:a16="http://schemas.microsoft.com/office/drawing/2014/main" id="{E48A359E-5BFC-9280-8C5E-1083435D506D}"/>
              </a:ext>
            </a:extLst>
          </p:cNvPr>
          <p:cNvGrpSpPr/>
          <p:nvPr/>
        </p:nvGrpSpPr>
        <p:grpSpPr>
          <a:xfrm>
            <a:off x="4585397" y="2387584"/>
            <a:ext cx="1693742" cy="728332"/>
            <a:chOff x="363746" y="1634126"/>
            <a:chExt cx="1693742" cy="728332"/>
          </a:xfrm>
        </p:grpSpPr>
        <p:sp>
          <p:nvSpPr>
            <p:cNvPr id="20" name="雲 19">
              <a:extLst>
                <a:ext uri="{FF2B5EF4-FFF2-40B4-BE49-F238E27FC236}">
                  <a16:creationId xmlns:a16="http://schemas.microsoft.com/office/drawing/2014/main" id="{66C3E022-1EAF-2205-9E74-78F0AD76C638}"/>
                </a:ext>
              </a:extLst>
            </p:cNvPr>
            <p:cNvSpPr/>
            <p:nvPr/>
          </p:nvSpPr>
          <p:spPr>
            <a:xfrm>
              <a:off x="363746" y="1634126"/>
              <a:ext cx="1693742" cy="728332"/>
            </a:xfrm>
            <a:prstGeom prst="cloud">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51021015-9068-4E96-6EB6-461BEA99FCDB}"/>
                </a:ext>
              </a:extLst>
            </p:cNvPr>
            <p:cNvSpPr txBox="1"/>
            <p:nvPr/>
          </p:nvSpPr>
          <p:spPr>
            <a:xfrm>
              <a:off x="471861" y="1795213"/>
              <a:ext cx="1585627" cy="323165"/>
            </a:xfrm>
            <a:prstGeom prst="rect">
              <a:avLst/>
            </a:prstGeom>
            <a:noFill/>
          </p:spPr>
          <p:txBody>
            <a:bodyPr wrap="square" rtlCol="0">
              <a:spAutoFit/>
            </a:bodyPr>
            <a:lstStyle/>
            <a:p>
              <a:r>
                <a:rPr kumimoji="1" lang="ja-JP" altLang="en-US"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研究報告あり！</a:t>
              </a:r>
              <a:endParaRPr kumimoji="1" lang="en-US" altLang="ja-JP" sz="15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sp>
        <p:nvSpPr>
          <p:cNvPr id="27" name="矢印: 下 26">
            <a:extLst>
              <a:ext uri="{FF2B5EF4-FFF2-40B4-BE49-F238E27FC236}">
                <a16:creationId xmlns:a16="http://schemas.microsoft.com/office/drawing/2014/main" id="{BEDEDC96-6F20-943D-6A65-D22E14AA90E0}"/>
              </a:ext>
            </a:extLst>
          </p:cNvPr>
          <p:cNvSpPr/>
          <p:nvPr/>
        </p:nvSpPr>
        <p:spPr>
          <a:xfrm>
            <a:off x="4053874" y="2800008"/>
            <a:ext cx="292207" cy="330391"/>
          </a:xfrm>
          <a:prstGeom prst="downArrow">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737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98C925C1-35E0-37BF-CD2B-2F2D2CAD2074}"/>
              </a:ext>
            </a:extLst>
          </p:cNvPr>
          <p:cNvSpPr/>
          <p:nvPr/>
        </p:nvSpPr>
        <p:spPr>
          <a:xfrm>
            <a:off x="3499823" y="6302218"/>
            <a:ext cx="3263860" cy="3460907"/>
          </a:xfrm>
          <a:prstGeom prst="rect">
            <a:avLst/>
          </a:prstGeom>
          <a:solidFill>
            <a:schemeClr val="bg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1" name="正方形/長方形 20">
            <a:extLst>
              <a:ext uri="{FF2B5EF4-FFF2-40B4-BE49-F238E27FC236}">
                <a16:creationId xmlns:a16="http://schemas.microsoft.com/office/drawing/2014/main" id="{2AC25359-8D28-A267-8EFF-F1A64D5461AB}"/>
              </a:ext>
            </a:extLst>
          </p:cNvPr>
          <p:cNvSpPr/>
          <p:nvPr/>
        </p:nvSpPr>
        <p:spPr>
          <a:xfrm>
            <a:off x="3495080" y="2603499"/>
            <a:ext cx="3263860" cy="3569803"/>
          </a:xfrm>
          <a:prstGeom prst="rect">
            <a:avLst/>
          </a:prstGeom>
          <a:solidFill>
            <a:schemeClr val="bg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 name="タイトル 1">
            <a:extLst>
              <a:ext uri="{FF2B5EF4-FFF2-40B4-BE49-F238E27FC236}">
                <a16:creationId xmlns:a16="http://schemas.microsoft.com/office/drawing/2014/main" id="{F7123472-E580-4129-8460-17646996016E}"/>
              </a:ext>
            </a:extLst>
          </p:cNvPr>
          <p:cNvSpPr>
            <a:spLocks noGrp="1"/>
          </p:cNvSpPr>
          <p:nvPr>
            <p:ph type="title"/>
          </p:nvPr>
        </p:nvSpPr>
        <p:spPr>
          <a:xfrm>
            <a:off x="2127829" y="276560"/>
            <a:ext cx="2515156" cy="644540"/>
          </a:xfrm>
        </p:spPr>
        <p:txBody>
          <a:bodyPr>
            <a:normAutofit fontScale="90000"/>
          </a:bodyPr>
          <a:lstStyle/>
          <a:p>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運動機器紹介</a:t>
            </a:r>
            <a:endPar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4" name="テキスト ボックス 23">
            <a:extLst>
              <a:ext uri="{FF2B5EF4-FFF2-40B4-BE49-F238E27FC236}">
                <a16:creationId xmlns:a16="http://schemas.microsoft.com/office/drawing/2014/main" id="{36F673BC-823C-42D3-BE93-4BF4894E170B}"/>
              </a:ext>
            </a:extLst>
          </p:cNvPr>
          <p:cNvSpPr txBox="1"/>
          <p:nvPr/>
        </p:nvSpPr>
        <p:spPr>
          <a:xfrm>
            <a:off x="3681674" y="5342052"/>
            <a:ext cx="2894519" cy="523220"/>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５種類のマシンで全身の筋力向上や関節可動域の向上を目指します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6290657D-ACB8-4C3D-8EAC-C57BEF57031B}"/>
              </a:ext>
            </a:extLst>
          </p:cNvPr>
          <p:cNvSpPr txBox="1"/>
          <p:nvPr/>
        </p:nvSpPr>
        <p:spPr>
          <a:xfrm>
            <a:off x="3866363" y="4942562"/>
            <a:ext cx="2618502" cy="338554"/>
          </a:xfrm>
          <a:prstGeom prst="rect">
            <a:avLst/>
          </a:prstGeom>
          <a:noFill/>
        </p:spPr>
        <p:txBody>
          <a:bodyPr wrap="square" rtlCol="0">
            <a:spAutoFit/>
          </a:bodyPr>
          <a:lstStyle/>
          <a:p>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油圧トレーニングマシン</a:t>
            </a:r>
          </a:p>
        </p:txBody>
      </p:sp>
      <p:sp>
        <p:nvSpPr>
          <p:cNvPr id="17" name="タイトル 1">
            <a:extLst>
              <a:ext uri="{FF2B5EF4-FFF2-40B4-BE49-F238E27FC236}">
                <a16:creationId xmlns:a16="http://schemas.microsoft.com/office/drawing/2014/main" id="{0487109A-30DC-48CD-8AF3-8DFF43C9A3FE}"/>
              </a:ext>
            </a:extLst>
          </p:cNvPr>
          <p:cNvSpPr txBox="1">
            <a:spLocks/>
          </p:cNvSpPr>
          <p:nvPr/>
        </p:nvSpPr>
        <p:spPr>
          <a:xfrm>
            <a:off x="3070993" y="5900505"/>
            <a:ext cx="2155574" cy="6445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dirty="0">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E2C04F45-F82D-73F9-EA6E-955213F112AF}"/>
              </a:ext>
            </a:extLst>
          </p:cNvPr>
          <p:cNvGrpSpPr/>
          <p:nvPr/>
        </p:nvGrpSpPr>
        <p:grpSpPr>
          <a:xfrm>
            <a:off x="194621" y="852871"/>
            <a:ext cx="6381572" cy="783993"/>
            <a:chOff x="238213" y="1345213"/>
            <a:chExt cx="6381572" cy="1151731"/>
          </a:xfrm>
        </p:grpSpPr>
        <p:sp>
          <p:nvSpPr>
            <p:cNvPr id="22" name="正方形/長方形 21">
              <a:extLst>
                <a:ext uri="{FF2B5EF4-FFF2-40B4-BE49-F238E27FC236}">
                  <a16:creationId xmlns:a16="http://schemas.microsoft.com/office/drawing/2014/main" id="{B40D0F4B-AFDB-4E55-B774-A020DFAF14EE}"/>
                </a:ext>
              </a:extLst>
            </p:cNvPr>
            <p:cNvSpPr/>
            <p:nvPr/>
          </p:nvSpPr>
          <p:spPr>
            <a:xfrm>
              <a:off x="238213" y="1345213"/>
              <a:ext cx="6381572" cy="11517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9" name="タイトル 1">
              <a:extLst>
                <a:ext uri="{FF2B5EF4-FFF2-40B4-BE49-F238E27FC236}">
                  <a16:creationId xmlns:a16="http://schemas.microsoft.com/office/drawing/2014/main" id="{D4B742F0-ABB2-4262-897A-8753275FF85D}"/>
                </a:ext>
              </a:extLst>
            </p:cNvPr>
            <p:cNvSpPr txBox="1">
              <a:spLocks/>
            </p:cNvSpPr>
            <p:nvPr/>
          </p:nvSpPr>
          <p:spPr>
            <a:xfrm>
              <a:off x="527425" y="1593381"/>
              <a:ext cx="5890332" cy="6445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2400" b="1" dirty="0">
                  <a:solidFill>
                    <a:schemeClr val="accent2"/>
                  </a:solidFill>
                  <a:latin typeface="HG丸ｺﾞｼｯｸM-PRO" panose="020F0600000000000000" pitchFamily="50" charset="-128"/>
                  <a:ea typeface="HG丸ｺﾞｼｯｸM-PRO" panose="020F0600000000000000" pitchFamily="50" charset="-128"/>
                </a:rPr>
                <a:t>積極的に運動やリハビリをしたい方に！</a:t>
              </a:r>
              <a:endParaRPr lang="en-US" altLang="ja-JP" sz="2800" b="1" dirty="0">
                <a:solidFill>
                  <a:schemeClr val="accent2"/>
                </a:solidFill>
                <a:latin typeface="HG丸ｺﾞｼｯｸM-PRO" panose="020F0600000000000000" pitchFamily="50" charset="-128"/>
                <a:ea typeface="HG丸ｺﾞｼｯｸM-PRO" panose="020F0600000000000000" pitchFamily="50" charset="-128"/>
              </a:endParaRPr>
            </a:p>
          </p:txBody>
        </p:sp>
        <p:sp>
          <p:nvSpPr>
            <p:cNvPr id="32" name="正方形/長方形 31">
              <a:extLst>
                <a:ext uri="{FF2B5EF4-FFF2-40B4-BE49-F238E27FC236}">
                  <a16:creationId xmlns:a16="http://schemas.microsoft.com/office/drawing/2014/main" id="{B6D208DC-5F36-41A5-A428-6EB45845A756}"/>
                </a:ext>
              </a:extLst>
            </p:cNvPr>
            <p:cNvSpPr/>
            <p:nvPr/>
          </p:nvSpPr>
          <p:spPr>
            <a:xfrm>
              <a:off x="352777" y="1458331"/>
              <a:ext cx="6152444" cy="942865"/>
            </a:xfrm>
            <a:prstGeom prst="rect">
              <a:avLst/>
            </a:prstGeom>
            <a:noFill/>
            <a:ln w="19050">
              <a:solidFill>
                <a:srgbClr val="FF7C8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grpSp>
      <p:sp>
        <p:nvSpPr>
          <p:cNvPr id="34" name="テキスト ボックス 33">
            <a:extLst>
              <a:ext uri="{FF2B5EF4-FFF2-40B4-BE49-F238E27FC236}">
                <a16:creationId xmlns:a16="http://schemas.microsoft.com/office/drawing/2014/main" id="{FDCC5EC0-0016-400C-97B0-DB4226ED090F}"/>
              </a:ext>
            </a:extLst>
          </p:cNvPr>
          <p:cNvSpPr txBox="1"/>
          <p:nvPr/>
        </p:nvSpPr>
        <p:spPr>
          <a:xfrm>
            <a:off x="3865788" y="8469779"/>
            <a:ext cx="2522437" cy="338554"/>
          </a:xfrm>
          <a:prstGeom prst="rect">
            <a:avLst/>
          </a:prstGeom>
          <a:noFill/>
        </p:spPr>
        <p:txBody>
          <a:bodyPr wrap="square" rtlCol="0">
            <a:spAutoFit/>
          </a:bodyPr>
          <a:lstStyle/>
          <a:p>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マルチホームトレーナー</a:t>
            </a:r>
          </a:p>
        </p:txBody>
      </p:sp>
      <p:sp>
        <p:nvSpPr>
          <p:cNvPr id="35" name="テキスト ボックス 34">
            <a:extLst>
              <a:ext uri="{FF2B5EF4-FFF2-40B4-BE49-F238E27FC236}">
                <a16:creationId xmlns:a16="http://schemas.microsoft.com/office/drawing/2014/main" id="{946D6FAD-2D9F-4E76-BDA6-3999410D09FE}"/>
              </a:ext>
            </a:extLst>
          </p:cNvPr>
          <p:cNvSpPr txBox="1"/>
          <p:nvPr/>
        </p:nvSpPr>
        <p:spPr>
          <a:xfrm>
            <a:off x="3769154" y="8921705"/>
            <a:ext cx="2715711" cy="738664"/>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全身運動が可能なマシンで</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主に関節可動域練習に使います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肩こりなどにもおすすめです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nvGrpSpPr>
          <p:cNvPr id="15" name="グループ化 14">
            <a:extLst>
              <a:ext uri="{FF2B5EF4-FFF2-40B4-BE49-F238E27FC236}">
                <a16:creationId xmlns:a16="http://schemas.microsoft.com/office/drawing/2014/main" id="{1E6E478B-8487-7626-EBE7-E98C61B530E0}"/>
              </a:ext>
            </a:extLst>
          </p:cNvPr>
          <p:cNvGrpSpPr/>
          <p:nvPr/>
        </p:nvGrpSpPr>
        <p:grpSpPr>
          <a:xfrm>
            <a:off x="1312995" y="1882441"/>
            <a:ext cx="4232007" cy="557793"/>
            <a:chOff x="1312995" y="1882441"/>
            <a:chExt cx="4232007" cy="557793"/>
          </a:xfrm>
        </p:grpSpPr>
        <p:sp>
          <p:nvSpPr>
            <p:cNvPr id="37" name="正方形/長方形 36">
              <a:extLst>
                <a:ext uri="{FF2B5EF4-FFF2-40B4-BE49-F238E27FC236}">
                  <a16:creationId xmlns:a16="http://schemas.microsoft.com/office/drawing/2014/main" id="{9FC24976-C2DC-48AB-96CC-7001A7EAB58E}"/>
                </a:ext>
              </a:extLst>
            </p:cNvPr>
            <p:cNvSpPr/>
            <p:nvPr/>
          </p:nvSpPr>
          <p:spPr>
            <a:xfrm>
              <a:off x="1312995" y="1882441"/>
              <a:ext cx="4232007" cy="557793"/>
            </a:xfrm>
            <a:prstGeom prst="rect">
              <a:avLst/>
            </a:prstGeom>
            <a:solidFill>
              <a:schemeClr val="bg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39" name="テキスト ボックス 38">
              <a:extLst>
                <a:ext uri="{FF2B5EF4-FFF2-40B4-BE49-F238E27FC236}">
                  <a16:creationId xmlns:a16="http://schemas.microsoft.com/office/drawing/2014/main" id="{B3509975-5BEA-4D1F-A51C-6678FAB62E55}"/>
                </a:ext>
              </a:extLst>
            </p:cNvPr>
            <p:cNvSpPr txBox="1"/>
            <p:nvPr/>
          </p:nvSpPr>
          <p:spPr>
            <a:xfrm>
              <a:off x="1739641" y="1948470"/>
              <a:ext cx="3593958" cy="400110"/>
            </a:xfrm>
            <a:prstGeom prst="rect">
              <a:avLst/>
            </a:prstGeom>
            <a:noFill/>
          </p:spPr>
          <p:txBody>
            <a:bodyPr wrap="square" rtlCol="0">
              <a:spAutoFit/>
            </a:bodyPr>
            <a:lstStyle/>
            <a:p>
              <a:r>
                <a:rPr kumimoji="1" lang="ja-JP" altLang="en-US" sz="2000" b="1" dirty="0">
                  <a:solidFill>
                    <a:srgbClr val="FF0000"/>
                  </a:solidFill>
                  <a:latin typeface="HG丸ｺﾞｼｯｸM-PRO" panose="020F0600000000000000" pitchFamily="50" charset="-128"/>
                  <a:ea typeface="HG丸ｺﾞｼｯｸM-PRO" panose="020F0600000000000000" pitchFamily="50" charset="-128"/>
                </a:rPr>
                <a:t>自主練習メニュー　マシン</a:t>
              </a:r>
            </a:p>
          </p:txBody>
        </p:sp>
      </p:grpSp>
      <p:sp>
        <p:nvSpPr>
          <p:cNvPr id="33" name="正方形/長方形 32">
            <a:extLst>
              <a:ext uri="{FF2B5EF4-FFF2-40B4-BE49-F238E27FC236}">
                <a16:creationId xmlns:a16="http://schemas.microsoft.com/office/drawing/2014/main" id="{70B52E99-2A52-4315-82B2-C7124926C96D}"/>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0D92D667-50C8-1037-F12D-0CAA74B2E5B3}"/>
              </a:ext>
            </a:extLst>
          </p:cNvPr>
          <p:cNvGrpSpPr/>
          <p:nvPr/>
        </p:nvGrpSpPr>
        <p:grpSpPr>
          <a:xfrm>
            <a:off x="125009" y="2603499"/>
            <a:ext cx="3233404" cy="3573163"/>
            <a:chOff x="172440" y="3359570"/>
            <a:chExt cx="3626060" cy="3021504"/>
          </a:xfrm>
        </p:grpSpPr>
        <p:sp>
          <p:nvSpPr>
            <p:cNvPr id="7" name="正方形/長方形 6">
              <a:extLst>
                <a:ext uri="{FF2B5EF4-FFF2-40B4-BE49-F238E27FC236}">
                  <a16:creationId xmlns:a16="http://schemas.microsoft.com/office/drawing/2014/main" id="{CCBD948D-9089-4CDB-ADB5-F1ACFE2451A6}"/>
                </a:ext>
              </a:extLst>
            </p:cNvPr>
            <p:cNvSpPr/>
            <p:nvPr/>
          </p:nvSpPr>
          <p:spPr>
            <a:xfrm>
              <a:off x="172440" y="3359570"/>
              <a:ext cx="3612954" cy="3021504"/>
            </a:xfrm>
            <a:prstGeom prst="rect">
              <a:avLst/>
            </a:prstGeom>
            <a:solidFill>
              <a:schemeClr val="bg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6D353E85-F1E6-4E10-9650-D70EE747179F}"/>
                </a:ext>
              </a:extLst>
            </p:cNvPr>
            <p:cNvSpPr txBox="1"/>
            <p:nvPr/>
          </p:nvSpPr>
          <p:spPr>
            <a:xfrm>
              <a:off x="821921" y="5336765"/>
              <a:ext cx="2567174" cy="338554"/>
            </a:xfrm>
            <a:prstGeom prst="rect">
              <a:avLst/>
            </a:prstGeom>
            <a:noFill/>
          </p:spPr>
          <p:txBody>
            <a:bodyPr wrap="square" rtlCol="0">
              <a:spAutoFit/>
            </a:bodyPr>
            <a:lstStyle/>
            <a:p>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自転車エルゴメーター</a:t>
              </a:r>
            </a:p>
          </p:txBody>
        </p:sp>
        <p:sp>
          <p:nvSpPr>
            <p:cNvPr id="29" name="テキスト ボックス 28">
              <a:extLst>
                <a:ext uri="{FF2B5EF4-FFF2-40B4-BE49-F238E27FC236}">
                  <a16:creationId xmlns:a16="http://schemas.microsoft.com/office/drawing/2014/main" id="{D2979167-A2B7-4284-98C5-7DAF4674E9D5}"/>
                </a:ext>
              </a:extLst>
            </p:cNvPr>
            <p:cNvSpPr txBox="1"/>
            <p:nvPr/>
          </p:nvSpPr>
          <p:spPr>
            <a:xfrm>
              <a:off x="185546" y="5664316"/>
              <a:ext cx="3612954" cy="624622"/>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脚の筋力や持久力の向上を目指します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背もたれがあるのでどなたでも安心して利用できます</a:t>
              </a:r>
              <a:endParaRPr kumimoji="1" lang="ja-JP" altLang="en-US"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16" name="図 15" descr="スポーツ, 女性, 座る, 若い が含まれている画像&#10;&#10;自動的に生成された説明">
              <a:extLst>
                <a:ext uri="{FF2B5EF4-FFF2-40B4-BE49-F238E27FC236}">
                  <a16:creationId xmlns:a16="http://schemas.microsoft.com/office/drawing/2014/main" id="{B88DD23C-C7B6-4155-A660-C55959FE9D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0638" y="3462602"/>
              <a:ext cx="1822775" cy="1822776"/>
            </a:xfrm>
            <a:prstGeom prst="rect">
              <a:avLst/>
            </a:prstGeom>
          </p:spPr>
        </p:pic>
      </p:grpSp>
      <p:pic>
        <p:nvPicPr>
          <p:cNvPr id="45" name="図 44" descr="スキーをする人のコラージュ&#10;&#10;低い精度で自動的に生成された説明">
            <a:extLst>
              <a:ext uri="{FF2B5EF4-FFF2-40B4-BE49-F238E27FC236}">
                <a16:creationId xmlns:a16="http://schemas.microsoft.com/office/drawing/2014/main" id="{0D18B73B-8F39-44A2-AA04-9DF610CB824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98636" y="6445041"/>
            <a:ext cx="1656739" cy="1920311"/>
          </a:xfrm>
          <a:prstGeom prst="rect">
            <a:avLst/>
          </a:prstGeom>
        </p:spPr>
      </p:pic>
      <p:sp>
        <p:nvSpPr>
          <p:cNvPr id="38" name="正方形/長方形 37">
            <a:extLst>
              <a:ext uri="{FF2B5EF4-FFF2-40B4-BE49-F238E27FC236}">
                <a16:creationId xmlns:a16="http://schemas.microsoft.com/office/drawing/2014/main" id="{4A47E6A3-5554-A29F-8743-CD7D5EE7CE66}"/>
              </a:ext>
            </a:extLst>
          </p:cNvPr>
          <p:cNvSpPr/>
          <p:nvPr/>
        </p:nvSpPr>
        <p:spPr>
          <a:xfrm>
            <a:off x="130930" y="6302218"/>
            <a:ext cx="3215796" cy="3460907"/>
          </a:xfrm>
          <a:prstGeom prst="rect">
            <a:avLst/>
          </a:prstGeom>
          <a:solidFill>
            <a:schemeClr val="bg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20" name="図 19">
            <a:extLst>
              <a:ext uri="{FF2B5EF4-FFF2-40B4-BE49-F238E27FC236}">
                <a16:creationId xmlns:a16="http://schemas.microsoft.com/office/drawing/2014/main" id="{6BF66C49-7C86-4727-A7DE-D269F732E61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87221" y="2725201"/>
            <a:ext cx="2079572" cy="2079572"/>
          </a:xfrm>
          <a:prstGeom prst="rect">
            <a:avLst/>
          </a:prstGeom>
        </p:spPr>
      </p:pic>
      <p:pic>
        <p:nvPicPr>
          <p:cNvPr id="26" name="図 25" descr="スポーツ, 運動機器, 男, 持つ が含まれている画像&#10;&#10;自動的に生成された説明">
            <a:extLst>
              <a:ext uri="{FF2B5EF4-FFF2-40B4-BE49-F238E27FC236}">
                <a16:creationId xmlns:a16="http://schemas.microsoft.com/office/drawing/2014/main" id="{7F711026-2BFA-4432-AED8-E52D1150C5F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84716" y="6445041"/>
            <a:ext cx="1939774" cy="1939774"/>
          </a:xfrm>
          <a:prstGeom prst="rect">
            <a:avLst/>
          </a:prstGeom>
        </p:spPr>
      </p:pic>
      <p:sp>
        <p:nvSpPr>
          <p:cNvPr id="28" name="テキスト ボックス 27">
            <a:extLst>
              <a:ext uri="{FF2B5EF4-FFF2-40B4-BE49-F238E27FC236}">
                <a16:creationId xmlns:a16="http://schemas.microsoft.com/office/drawing/2014/main" id="{344FDA3A-11A1-4BA4-BC34-E564D54518C6}"/>
              </a:ext>
            </a:extLst>
          </p:cNvPr>
          <p:cNvSpPr txBox="1"/>
          <p:nvPr/>
        </p:nvSpPr>
        <p:spPr>
          <a:xfrm>
            <a:off x="795507" y="8474232"/>
            <a:ext cx="1939774" cy="338554"/>
          </a:xfrm>
          <a:prstGeom prst="rect">
            <a:avLst/>
          </a:prstGeom>
          <a:noFill/>
        </p:spPr>
        <p:txBody>
          <a:bodyPr wrap="square" rtlCol="0">
            <a:spAutoFit/>
          </a:bodyPr>
          <a:lstStyle/>
          <a:p>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ランニングマシン</a:t>
            </a:r>
          </a:p>
        </p:txBody>
      </p:sp>
      <p:sp>
        <p:nvSpPr>
          <p:cNvPr id="18" name="テキスト ボックス 17">
            <a:extLst>
              <a:ext uri="{FF2B5EF4-FFF2-40B4-BE49-F238E27FC236}">
                <a16:creationId xmlns:a16="http://schemas.microsoft.com/office/drawing/2014/main" id="{29DFD6F8-7AC3-422F-8DA8-528281878216}"/>
              </a:ext>
            </a:extLst>
          </p:cNvPr>
          <p:cNvSpPr txBox="1"/>
          <p:nvPr/>
        </p:nvSpPr>
        <p:spPr>
          <a:xfrm>
            <a:off x="150570" y="8902203"/>
            <a:ext cx="3229649" cy="738664"/>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屋内で安全に歩行練習が行えるように</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ランニングマシンを設置しています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最も手軽な有酸素運動です</a:t>
            </a:r>
          </a:p>
        </p:txBody>
      </p:sp>
    </p:spTree>
    <p:extLst>
      <p:ext uri="{BB962C8B-B14F-4D97-AF65-F5344CB8AC3E}">
        <p14:creationId xmlns:p14="http://schemas.microsoft.com/office/powerpoint/2010/main" val="384033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AC5B2BD-8897-9180-3518-41A065115DF7}"/>
              </a:ext>
            </a:extLst>
          </p:cNvPr>
          <p:cNvSpPr/>
          <p:nvPr/>
        </p:nvSpPr>
        <p:spPr>
          <a:xfrm>
            <a:off x="3508295" y="2128198"/>
            <a:ext cx="3217228" cy="37482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11" name="正方形/長方形 10">
            <a:extLst>
              <a:ext uri="{FF2B5EF4-FFF2-40B4-BE49-F238E27FC236}">
                <a16:creationId xmlns:a16="http://schemas.microsoft.com/office/drawing/2014/main" id="{2A53C475-E1DF-0F4B-2AA0-ED7DEE1B998C}"/>
              </a:ext>
            </a:extLst>
          </p:cNvPr>
          <p:cNvSpPr/>
          <p:nvPr/>
        </p:nvSpPr>
        <p:spPr>
          <a:xfrm>
            <a:off x="3508295" y="6028837"/>
            <a:ext cx="3217228" cy="37736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12" name="正方形/長方形 11">
            <a:extLst>
              <a:ext uri="{FF2B5EF4-FFF2-40B4-BE49-F238E27FC236}">
                <a16:creationId xmlns:a16="http://schemas.microsoft.com/office/drawing/2014/main" id="{45ABFED8-43E6-84F3-127E-100FC62CAD18}"/>
              </a:ext>
            </a:extLst>
          </p:cNvPr>
          <p:cNvSpPr/>
          <p:nvPr/>
        </p:nvSpPr>
        <p:spPr>
          <a:xfrm>
            <a:off x="126697" y="6028837"/>
            <a:ext cx="3217228" cy="37736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30" name="タイトル 1">
            <a:extLst>
              <a:ext uri="{FF2B5EF4-FFF2-40B4-BE49-F238E27FC236}">
                <a16:creationId xmlns:a16="http://schemas.microsoft.com/office/drawing/2014/main" id="{C86E561B-A4DF-4F88-8E76-BD8F04E8ADAB}"/>
              </a:ext>
            </a:extLst>
          </p:cNvPr>
          <p:cNvSpPr txBox="1">
            <a:spLocks/>
          </p:cNvSpPr>
          <p:nvPr/>
        </p:nvSpPr>
        <p:spPr>
          <a:xfrm>
            <a:off x="1143962" y="5418529"/>
            <a:ext cx="1723236" cy="6122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31" name="テキスト ボックス 30">
            <a:extLst>
              <a:ext uri="{FF2B5EF4-FFF2-40B4-BE49-F238E27FC236}">
                <a16:creationId xmlns:a16="http://schemas.microsoft.com/office/drawing/2014/main" id="{487DBDCA-6DB2-4CFC-AAFC-0A0B4834A733}"/>
              </a:ext>
            </a:extLst>
          </p:cNvPr>
          <p:cNvSpPr txBox="1"/>
          <p:nvPr/>
        </p:nvSpPr>
        <p:spPr>
          <a:xfrm>
            <a:off x="371354" y="8902406"/>
            <a:ext cx="2915378" cy="523220"/>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空気圧で足全体を包み込み</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むくみ改善や血流を促進します</a:t>
            </a:r>
          </a:p>
        </p:txBody>
      </p:sp>
      <p:sp>
        <p:nvSpPr>
          <p:cNvPr id="32" name="テキスト ボックス 31">
            <a:extLst>
              <a:ext uri="{FF2B5EF4-FFF2-40B4-BE49-F238E27FC236}">
                <a16:creationId xmlns:a16="http://schemas.microsoft.com/office/drawing/2014/main" id="{E8F87E77-28E2-44E7-AE38-A28CFAC44096}"/>
              </a:ext>
            </a:extLst>
          </p:cNvPr>
          <p:cNvSpPr txBox="1"/>
          <p:nvPr/>
        </p:nvSpPr>
        <p:spPr>
          <a:xfrm>
            <a:off x="417760" y="8444939"/>
            <a:ext cx="2822566" cy="338554"/>
          </a:xfrm>
          <a:prstGeom prst="rect">
            <a:avLst/>
          </a:prstGeom>
          <a:noFill/>
        </p:spPr>
        <p:txBody>
          <a:bodyPr wrap="square" rtlCol="0">
            <a:spAutoFit/>
          </a:bodyPr>
          <a:lstStyle/>
          <a:p>
            <a:pPr algn="ctr"/>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メドマー</a:t>
            </a:r>
          </a:p>
        </p:txBody>
      </p:sp>
      <p:sp>
        <p:nvSpPr>
          <p:cNvPr id="25" name="タイトル 1">
            <a:extLst>
              <a:ext uri="{FF2B5EF4-FFF2-40B4-BE49-F238E27FC236}">
                <a16:creationId xmlns:a16="http://schemas.microsoft.com/office/drawing/2014/main" id="{60F7D202-0470-460B-88B7-91F3E25F61F6}"/>
              </a:ext>
            </a:extLst>
          </p:cNvPr>
          <p:cNvSpPr txBox="1">
            <a:spLocks/>
          </p:cNvSpPr>
          <p:nvPr/>
        </p:nvSpPr>
        <p:spPr>
          <a:xfrm>
            <a:off x="4249711" y="1824571"/>
            <a:ext cx="1723237" cy="6122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6" name="テキスト ボックス 25">
            <a:extLst>
              <a:ext uri="{FF2B5EF4-FFF2-40B4-BE49-F238E27FC236}">
                <a16:creationId xmlns:a16="http://schemas.microsoft.com/office/drawing/2014/main" id="{9CCD2C24-7546-403F-B4D3-6DE544FE7126}"/>
              </a:ext>
            </a:extLst>
          </p:cNvPr>
          <p:cNvSpPr txBox="1"/>
          <p:nvPr/>
        </p:nvSpPr>
        <p:spPr>
          <a:xfrm>
            <a:off x="3780227" y="4965872"/>
            <a:ext cx="2822567" cy="738664"/>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温熱に加えてリズミカルな振動によるマッサージ機能付き</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腰や脚を温めほぐします</a:t>
            </a:r>
          </a:p>
        </p:txBody>
      </p:sp>
      <p:sp>
        <p:nvSpPr>
          <p:cNvPr id="27" name="テキスト ボックス 26">
            <a:extLst>
              <a:ext uri="{FF2B5EF4-FFF2-40B4-BE49-F238E27FC236}">
                <a16:creationId xmlns:a16="http://schemas.microsoft.com/office/drawing/2014/main" id="{A3F1AF9B-8B6B-4E98-818D-A28E95E10215}"/>
              </a:ext>
            </a:extLst>
          </p:cNvPr>
          <p:cNvSpPr txBox="1"/>
          <p:nvPr/>
        </p:nvSpPr>
        <p:spPr>
          <a:xfrm>
            <a:off x="4023379" y="4360980"/>
            <a:ext cx="2187060" cy="584775"/>
          </a:xfrm>
          <a:prstGeom prst="rect">
            <a:avLst/>
          </a:prstGeom>
          <a:noFill/>
        </p:spPr>
        <p:txBody>
          <a:bodyPr wrap="square" rtlCol="0">
            <a:spAutoFit/>
          </a:bodyPr>
          <a:lstStyle/>
          <a:p>
            <a:pPr algn="ctr"/>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ホットパック</a:t>
            </a:r>
            <a:endParaRPr kumimoji="1" lang="en-US" altLang="ja-JP" sz="1600" b="1" dirty="0">
              <a:solidFill>
                <a:schemeClr val="accent2"/>
              </a:solidFill>
              <a:latin typeface="HG丸ｺﾞｼｯｸM-PRO" panose="020F0600000000000000" pitchFamily="50" charset="-128"/>
              <a:ea typeface="HG丸ｺﾞｼｯｸM-PRO" panose="020F0600000000000000" pitchFamily="50" charset="-128"/>
            </a:endParaRPr>
          </a:p>
          <a:p>
            <a:pPr algn="ctr"/>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（温熱マッサージ）</a:t>
            </a:r>
          </a:p>
        </p:txBody>
      </p:sp>
      <p:sp>
        <p:nvSpPr>
          <p:cNvPr id="2" name="タイトル 1">
            <a:extLst>
              <a:ext uri="{FF2B5EF4-FFF2-40B4-BE49-F238E27FC236}">
                <a16:creationId xmlns:a16="http://schemas.microsoft.com/office/drawing/2014/main" id="{F7123472-E580-4129-8460-17646996016E}"/>
              </a:ext>
            </a:extLst>
          </p:cNvPr>
          <p:cNvSpPr>
            <a:spLocks noGrp="1"/>
          </p:cNvSpPr>
          <p:nvPr>
            <p:ph type="title"/>
          </p:nvPr>
        </p:nvSpPr>
        <p:spPr>
          <a:xfrm>
            <a:off x="1073150" y="334021"/>
            <a:ext cx="4826000" cy="644540"/>
          </a:xfrm>
        </p:spPr>
        <p:txBody>
          <a:bodyPr>
            <a:normAutofit fontScale="90000"/>
          </a:bodyPr>
          <a:lstStyle/>
          <a:p>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リラクゼーション機器紹介</a:t>
            </a:r>
          </a:p>
        </p:txBody>
      </p:sp>
      <p:grpSp>
        <p:nvGrpSpPr>
          <p:cNvPr id="10" name="グループ化 9">
            <a:extLst>
              <a:ext uri="{FF2B5EF4-FFF2-40B4-BE49-F238E27FC236}">
                <a16:creationId xmlns:a16="http://schemas.microsoft.com/office/drawing/2014/main" id="{CD4F3A47-CD56-44AB-8549-5460E0CE15CF}"/>
              </a:ext>
            </a:extLst>
          </p:cNvPr>
          <p:cNvGrpSpPr/>
          <p:nvPr/>
        </p:nvGrpSpPr>
        <p:grpSpPr>
          <a:xfrm>
            <a:off x="139655" y="2102796"/>
            <a:ext cx="3217228" cy="3773641"/>
            <a:chOff x="-259708" y="6092428"/>
            <a:chExt cx="3367021" cy="3696056"/>
          </a:xfrm>
        </p:grpSpPr>
        <p:sp>
          <p:nvSpPr>
            <p:cNvPr id="14" name="正方形/長方形 13">
              <a:extLst>
                <a:ext uri="{FF2B5EF4-FFF2-40B4-BE49-F238E27FC236}">
                  <a16:creationId xmlns:a16="http://schemas.microsoft.com/office/drawing/2014/main" id="{529F4179-A960-42FE-84DC-E4916F70B700}"/>
                </a:ext>
              </a:extLst>
            </p:cNvPr>
            <p:cNvSpPr/>
            <p:nvPr/>
          </p:nvSpPr>
          <p:spPr>
            <a:xfrm>
              <a:off x="-259708" y="6092428"/>
              <a:ext cx="3367021" cy="36960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15" name="タイトル 1">
              <a:extLst>
                <a:ext uri="{FF2B5EF4-FFF2-40B4-BE49-F238E27FC236}">
                  <a16:creationId xmlns:a16="http://schemas.microsoft.com/office/drawing/2014/main" id="{F4E8F12E-023D-4C83-AF0E-E238D9D9B6C6}"/>
                </a:ext>
              </a:extLst>
            </p:cNvPr>
            <p:cNvSpPr txBox="1">
              <a:spLocks/>
            </p:cNvSpPr>
            <p:nvPr/>
          </p:nvSpPr>
          <p:spPr>
            <a:xfrm>
              <a:off x="861891" y="6181244"/>
              <a:ext cx="1978609" cy="6445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16" name="テキスト ボックス 15">
              <a:extLst>
                <a:ext uri="{FF2B5EF4-FFF2-40B4-BE49-F238E27FC236}">
                  <a16:creationId xmlns:a16="http://schemas.microsoft.com/office/drawing/2014/main" id="{2328521F-F078-4189-9141-64280205433C}"/>
                </a:ext>
              </a:extLst>
            </p:cNvPr>
            <p:cNvSpPr txBox="1"/>
            <p:nvPr/>
          </p:nvSpPr>
          <p:spPr>
            <a:xfrm>
              <a:off x="228422" y="8884033"/>
              <a:ext cx="2534331" cy="723477"/>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乗り降りしやすいように</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コンパクトサイズのものを</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ご用意しております</a:t>
              </a:r>
            </a:p>
          </p:txBody>
        </p:sp>
        <p:sp>
          <p:nvSpPr>
            <p:cNvPr id="19" name="テキスト ボックス 18">
              <a:extLst>
                <a:ext uri="{FF2B5EF4-FFF2-40B4-BE49-F238E27FC236}">
                  <a16:creationId xmlns:a16="http://schemas.microsoft.com/office/drawing/2014/main" id="{BD2441CB-A2B4-4A71-8C84-43AB2CEEBAA9}"/>
                </a:ext>
              </a:extLst>
            </p:cNvPr>
            <p:cNvSpPr txBox="1"/>
            <p:nvPr/>
          </p:nvSpPr>
          <p:spPr>
            <a:xfrm>
              <a:off x="-93318" y="8418629"/>
              <a:ext cx="3034237" cy="356438"/>
            </a:xfrm>
            <a:prstGeom prst="rect">
              <a:avLst/>
            </a:prstGeom>
            <a:noFill/>
          </p:spPr>
          <p:txBody>
            <a:bodyPr wrap="square" rtlCol="0">
              <a:spAutoFit/>
            </a:bodyPr>
            <a:lstStyle/>
            <a:p>
              <a:pPr algn="ctr"/>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マッサージチェア</a:t>
              </a:r>
            </a:p>
          </p:txBody>
        </p:sp>
      </p:grpSp>
      <p:sp>
        <p:nvSpPr>
          <p:cNvPr id="35" name="タイトル 1">
            <a:extLst>
              <a:ext uri="{FF2B5EF4-FFF2-40B4-BE49-F238E27FC236}">
                <a16:creationId xmlns:a16="http://schemas.microsoft.com/office/drawing/2014/main" id="{4AC19C29-90E7-42D8-8EC3-67CDCC2FF3CC}"/>
              </a:ext>
            </a:extLst>
          </p:cNvPr>
          <p:cNvSpPr txBox="1">
            <a:spLocks/>
          </p:cNvSpPr>
          <p:nvPr/>
        </p:nvSpPr>
        <p:spPr>
          <a:xfrm>
            <a:off x="4249711" y="5427751"/>
            <a:ext cx="1723237" cy="6122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36" name="テキスト ボックス 35">
            <a:extLst>
              <a:ext uri="{FF2B5EF4-FFF2-40B4-BE49-F238E27FC236}">
                <a16:creationId xmlns:a16="http://schemas.microsoft.com/office/drawing/2014/main" id="{11FA43B2-12B5-4E24-A36F-3E23CFBBA276}"/>
              </a:ext>
            </a:extLst>
          </p:cNvPr>
          <p:cNvSpPr txBox="1"/>
          <p:nvPr/>
        </p:nvSpPr>
        <p:spPr>
          <a:xfrm>
            <a:off x="3890050" y="8854303"/>
            <a:ext cx="2602923" cy="954107"/>
          </a:xfrm>
          <a:prstGeom prst="rect">
            <a:avLst/>
          </a:prstGeom>
          <a:noFill/>
        </p:spPr>
        <p:txBody>
          <a:bodyPr wrap="square" rtlCol="0">
            <a:spAutoFit/>
          </a:bodyPr>
          <a:lstStyle/>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遠赤外線で足を芯から温めます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ズボンや靴下を履いたまま</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使用できます</a:t>
            </a:r>
            <a:endParaRPr kumimoji="1" lang="en-US" altLang="ja-JP" sz="1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37" name="テキスト ボックス 36">
            <a:extLst>
              <a:ext uri="{FF2B5EF4-FFF2-40B4-BE49-F238E27FC236}">
                <a16:creationId xmlns:a16="http://schemas.microsoft.com/office/drawing/2014/main" id="{F5C50386-B704-401A-8038-8971E110053E}"/>
              </a:ext>
            </a:extLst>
          </p:cNvPr>
          <p:cNvSpPr txBox="1"/>
          <p:nvPr/>
        </p:nvSpPr>
        <p:spPr>
          <a:xfrm>
            <a:off x="3925532" y="8444939"/>
            <a:ext cx="2382754" cy="338554"/>
          </a:xfrm>
          <a:prstGeom prst="rect">
            <a:avLst/>
          </a:prstGeom>
          <a:noFill/>
        </p:spPr>
        <p:txBody>
          <a:bodyPr wrap="square" rtlCol="0">
            <a:spAutoFit/>
          </a:bodyPr>
          <a:lstStyle/>
          <a:p>
            <a:pPr algn="ctr"/>
            <a:r>
              <a:rPr kumimoji="1" lang="ja-JP" altLang="en-US" sz="1600" b="1" dirty="0">
                <a:solidFill>
                  <a:schemeClr val="accent2"/>
                </a:solidFill>
                <a:latin typeface="HG丸ｺﾞｼｯｸM-PRO" panose="020F0600000000000000" pitchFamily="50" charset="-128"/>
                <a:ea typeface="HG丸ｺﾞｼｯｸM-PRO" panose="020F0600000000000000" pitchFamily="50" charset="-128"/>
              </a:rPr>
              <a:t>脚温器</a:t>
            </a:r>
          </a:p>
        </p:txBody>
      </p:sp>
      <p:sp>
        <p:nvSpPr>
          <p:cNvPr id="39" name="正方形/長方形 38">
            <a:extLst>
              <a:ext uri="{FF2B5EF4-FFF2-40B4-BE49-F238E27FC236}">
                <a16:creationId xmlns:a16="http://schemas.microsoft.com/office/drawing/2014/main" id="{8B5C0B86-3A18-42A5-919A-A7FAA419DED2}"/>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descr="人の足&#10;&#10;中程度の精度で自動的に生成された説明">
            <a:extLst>
              <a:ext uri="{FF2B5EF4-FFF2-40B4-BE49-F238E27FC236}">
                <a16:creationId xmlns:a16="http://schemas.microsoft.com/office/drawing/2014/main" id="{75983090-EBA9-4598-8269-42AC23DC19B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2780" y="2283282"/>
            <a:ext cx="1910976" cy="1910976"/>
          </a:xfrm>
          <a:prstGeom prst="rect">
            <a:avLst/>
          </a:prstGeom>
        </p:spPr>
      </p:pic>
      <p:pic>
        <p:nvPicPr>
          <p:cNvPr id="44" name="図 43" descr="座る, 人, 女性, 椅子 が含まれている画像&#10;&#10;自動的に生成された説明">
            <a:extLst>
              <a:ext uri="{FF2B5EF4-FFF2-40B4-BE49-F238E27FC236}">
                <a16:creationId xmlns:a16="http://schemas.microsoft.com/office/drawing/2014/main" id="{1AE36CF6-C5CD-48F3-9DEB-D8C90310D0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7129" y="6244911"/>
            <a:ext cx="2123828" cy="2123828"/>
          </a:xfrm>
          <a:prstGeom prst="rect">
            <a:avLst/>
          </a:prstGeom>
        </p:spPr>
      </p:pic>
      <p:pic>
        <p:nvPicPr>
          <p:cNvPr id="46" name="図 45" descr="女性, 座る, テーブル, 記号 が含まれている画像&#10;&#10;自動的に生成された説明">
            <a:extLst>
              <a:ext uri="{FF2B5EF4-FFF2-40B4-BE49-F238E27FC236}">
                <a16:creationId xmlns:a16="http://schemas.microsoft.com/office/drawing/2014/main" id="{A1031122-EA0B-4B1E-A1F2-49FF5D294A1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089902" y="6314725"/>
            <a:ext cx="2054014" cy="2054014"/>
          </a:xfrm>
          <a:prstGeom prst="rect">
            <a:avLst/>
          </a:prstGeom>
        </p:spPr>
      </p:pic>
      <p:grpSp>
        <p:nvGrpSpPr>
          <p:cNvPr id="18" name="グループ化 17">
            <a:extLst>
              <a:ext uri="{FF2B5EF4-FFF2-40B4-BE49-F238E27FC236}">
                <a16:creationId xmlns:a16="http://schemas.microsoft.com/office/drawing/2014/main" id="{4F970128-2968-4D8E-B902-039B25136A4C}"/>
              </a:ext>
            </a:extLst>
          </p:cNvPr>
          <p:cNvGrpSpPr/>
          <p:nvPr/>
        </p:nvGrpSpPr>
        <p:grpSpPr>
          <a:xfrm>
            <a:off x="393351" y="942999"/>
            <a:ext cx="6382287" cy="763569"/>
            <a:chOff x="343236" y="948205"/>
            <a:chExt cx="6382287" cy="763569"/>
          </a:xfrm>
        </p:grpSpPr>
        <p:sp>
          <p:nvSpPr>
            <p:cNvPr id="4" name="正方形/長方形 3">
              <a:extLst>
                <a:ext uri="{FF2B5EF4-FFF2-40B4-BE49-F238E27FC236}">
                  <a16:creationId xmlns:a16="http://schemas.microsoft.com/office/drawing/2014/main" id="{2A98E8E4-376A-1793-B1A5-2E41BAA415E4}"/>
                </a:ext>
              </a:extLst>
            </p:cNvPr>
            <p:cNvSpPr/>
            <p:nvPr/>
          </p:nvSpPr>
          <p:spPr>
            <a:xfrm>
              <a:off x="343236" y="948205"/>
              <a:ext cx="6382287" cy="7635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6" name="正方形/長方形 5">
              <a:extLst>
                <a:ext uri="{FF2B5EF4-FFF2-40B4-BE49-F238E27FC236}">
                  <a16:creationId xmlns:a16="http://schemas.microsoft.com/office/drawing/2014/main" id="{2F6E8892-FA8D-7737-3050-528A0B323B11}"/>
                </a:ext>
              </a:extLst>
            </p:cNvPr>
            <p:cNvSpPr/>
            <p:nvPr/>
          </p:nvSpPr>
          <p:spPr>
            <a:xfrm>
              <a:off x="455319" y="1091113"/>
              <a:ext cx="6022757" cy="461665"/>
            </a:xfrm>
            <a:prstGeom prst="rect">
              <a:avLst/>
            </a:prstGeom>
          </p:spPr>
          <p:txBody>
            <a:bodyPr wrap="square">
              <a:spAutoFit/>
            </a:bodyPr>
            <a:lstStyle/>
            <a:p>
              <a:pPr algn="ctr"/>
              <a:r>
                <a:rPr lang="ja-JP" altLang="en-US" sz="2400" b="1" dirty="0">
                  <a:solidFill>
                    <a:schemeClr val="accent2"/>
                  </a:solidFill>
                  <a:latin typeface="HG丸ｺﾞｼｯｸM-PRO" panose="020F0600000000000000" pitchFamily="50" charset="-128"/>
                  <a:ea typeface="HG丸ｺﾞｼｯｸM-PRO" panose="020F0600000000000000" pitchFamily="50" charset="-128"/>
                </a:rPr>
                <a:t>ゆっくりリラックスして過ごしたい方も！</a:t>
              </a:r>
              <a:endParaRPr lang="en-US" altLang="ja-JP" sz="4000" b="1" dirty="0">
                <a:solidFill>
                  <a:schemeClr val="accent2"/>
                </a:solidFill>
                <a:latin typeface="HG丸ｺﾞｼｯｸM-PRO" panose="020F0600000000000000" pitchFamily="50" charset="-128"/>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750D5824-6D25-31C5-964C-8DFD35433B8A}"/>
                </a:ext>
              </a:extLst>
            </p:cNvPr>
            <p:cNvSpPr/>
            <p:nvPr/>
          </p:nvSpPr>
          <p:spPr>
            <a:xfrm>
              <a:off x="443941" y="1010545"/>
              <a:ext cx="6153133" cy="625096"/>
            </a:xfrm>
            <a:prstGeom prst="rect">
              <a:avLst/>
            </a:prstGeom>
            <a:noFill/>
            <a:ln w="19050">
              <a:solidFill>
                <a:srgbClr val="FF7C8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grpSp>
      <p:pic>
        <p:nvPicPr>
          <p:cNvPr id="1030" name="Picture 6" descr="ホットリズミー MHR-4f/MHR-2f - 病院・施設様向け商品を探す ...">
            <a:extLst>
              <a:ext uri="{FF2B5EF4-FFF2-40B4-BE49-F238E27FC236}">
                <a16:creationId xmlns:a16="http://schemas.microsoft.com/office/drawing/2014/main" id="{0B837096-64B5-7ECF-98D8-5F4EC61A97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352" t="5407" r="27032" b="4984"/>
          <a:stretch>
            <a:fillRect/>
          </a:stretch>
        </p:blipFill>
        <p:spPr bwMode="auto">
          <a:xfrm>
            <a:off x="4249711" y="2170845"/>
            <a:ext cx="1719487" cy="220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2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123472-E580-4129-8460-17646996016E}"/>
              </a:ext>
            </a:extLst>
          </p:cNvPr>
          <p:cNvSpPr>
            <a:spLocks noGrp="1"/>
          </p:cNvSpPr>
          <p:nvPr>
            <p:ph type="title"/>
          </p:nvPr>
        </p:nvSpPr>
        <p:spPr>
          <a:xfrm>
            <a:off x="2439693" y="233142"/>
            <a:ext cx="1978609" cy="644540"/>
          </a:xfrm>
        </p:spPr>
        <p:txBody>
          <a:bodyPr/>
          <a:lstStyle/>
          <a:p>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施設紹介</a:t>
            </a:r>
          </a:p>
        </p:txBody>
      </p:sp>
      <p:sp>
        <p:nvSpPr>
          <p:cNvPr id="33" name="正方形/長方形 32">
            <a:extLst>
              <a:ext uri="{FF2B5EF4-FFF2-40B4-BE49-F238E27FC236}">
                <a16:creationId xmlns:a16="http://schemas.microsoft.com/office/drawing/2014/main" id="{70B52E99-2A52-4315-82B2-C7124926C96D}"/>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6CC0BA90-979F-3CC6-78B4-49D40921E1F2}"/>
              </a:ext>
            </a:extLst>
          </p:cNvPr>
          <p:cNvSpPr txBox="1">
            <a:spLocks/>
          </p:cNvSpPr>
          <p:nvPr/>
        </p:nvSpPr>
        <p:spPr>
          <a:xfrm>
            <a:off x="2466388" y="3682498"/>
            <a:ext cx="1978609" cy="6445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3" name="正方形/長方形 12">
            <a:extLst>
              <a:ext uri="{FF2B5EF4-FFF2-40B4-BE49-F238E27FC236}">
                <a16:creationId xmlns:a16="http://schemas.microsoft.com/office/drawing/2014/main" id="{6B8C1437-B9B9-196F-544A-72936AAA3D12}"/>
              </a:ext>
            </a:extLst>
          </p:cNvPr>
          <p:cNvSpPr/>
          <p:nvPr/>
        </p:nvSpPr>
        <p:spPr>
          <a:xfrm>
            <a:off x="205226" y="5718025"/>
            <a:ext cx="6500932" cy="4046712"/>
          </a:xfrm>
          <a:prstGeom prst="rect">
            <a:avLst/>
          </a:prstGeom>
          <a:solidFill>
            <a:schemeClr val="accent4">
              <a:lumMod val="20000"/>
              <a:lumOff val="80000"/>
            </a:schemeClr>
          </a:solid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8" name="タイトル 1">
            <a:extLst>
              <a:ext uri="{FF2B5EF4-FFF2-40B4-BE49-F238E27FC236}">
                <a16:creationId xmlns:a16="http://schemas.microsoft.com/office/drawing/2014/main" id="{44C58351-D3DE-A9F3-CE10-E73B81AE240B}"/>
              </a:ext>
            </a:extLst>
          </p:cNvPr>
          <p:cNvSpPr txBox="1">
            <a:spLocks/>
          </p:cNvSpPr>
          <p:nvPr/>
        </p:nvSpPr>
        <p:spPr>
          <a:xfrm>
            <a:off x="349920" y="5787953"/>
            <a:ext cx="6857999" cy="104583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飲み物＆お茶菓子</a:t>
            </a:r>
            <a:br>
              <a:rPr lang="en-US" altLang="ja-JP"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br>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おかわり自由　</a:t>
            </a:r>
          </a:p>
        </p:txBody>
      </p:sp>
      <p:grpSp>
        <p:nvGrpSpPr>
          <p:cNvPr id="21" name="グループ化 20">
            <a:extLst>
              <a:ext uri="{FF2B5EF4-FFF2-40B4-BE49-F238E27FC236}">
                <a16:creationId xmlns:a16="http://schemas.microsoft.com/office/drawing/2014/main" id="{8C7E50F3-187C-0845-004A-4C2A5DF651AD}"/>
              </a:ext>
            </a:extLst>
          </p:cNvPr>
          <p:cNvGrpSpPr/>
          <p:nvPr/>
        </p:nvGrpSpPr>
        <p:grpSpPr>
          <a:xfrm rot="878155">
            <a:off x="207336" y="5742826"/>
            <a:ext cx="1732789" cy="1045839"/>
            <a:chOff x="-8452" y="4869097"/>
            <a:chExt cx="1732789" cy="1045839"/>
          </a:xfrm>
        </p:grpSpPr>
        <p:sp>
          <p:nvSpPr>
            <p:cNvPr id="19" name="星: 7 pt 18">
              <a:extLst>
                <a:ext uri="{FF2B5EF4-FFF2-40B4-BE49-F238E27FC236}">
                  <a16:creationId xmlns:a16="http://schemas.microsoft.com/office/drawing/2014/main" id="{667F546A-8010-3732-88CD-6995D80C2A0E}"/>
                </a:ext>
              </a:extLst>
            </p:cNvPr>
            <p:cNvSpPr/>
            <p:nvPr/>
          </p:nvSpPr>
          <p:spPr>
            <a:xfrm rot="19789130">
              <a:off x="-8452" y="4880584"/>
              <a:ext cx="1732789" cy="976517"/>
            </a:xfrm>
            <a:prstGeom prst="star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a:extLst>
                <a:ext uri="{FF2B5EF4-FFF2-40B4-BE49-F238E27FC236}">
                  <a16:creationId xmlns:a16="http://schemas.microsoft.com/office/drawing/2014/main" id="{F2C3CD5B-3E70-D1B5-76E9-AB59357CFD8A}"/>
                </a:ext>
              </a:extLst>
            </p:cNvPr>
            <p:cNvSpPr txBox="1">
              <a:spLocks/>
            </p:cNvSpPr>
            <p:nvPr/>
          </p:nvSpPr>
          <p:spPr>
            <a:xfrm rot="19604991">
              <a:off x="284960" y="4869097"/>
              <a:ext cx="1150620" cy="104583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無料</a:t>
              </a:r>
            </a:p>
          </p:txBody>
        </p:sp>
      </p:grpSp>
      <p:pic>
        <p:nvPicPr>
          <p:cNvPr id="5" name="図 4" descr="店の看板と煉瓦の建物&#10;&#10;AI 生成コンテンツは誤りを含む可能性があります。">
            <a:extLst>
              <a:ext uri="{FF2B5EF4-FFF2-40B4-BE49-F238E27FC236}">
                <a16:creationId xmlns:a16="http://schemas.microsoft.com/office/drawing/2014/main" id="{89E0E8B2-B229-3A86-CBB4-D87119C92A1B}"/>
              </a:ext>
            </a:extLst>
          </p:cNvPr>
          <p:cNvPicPr>
            <a:picLocks noChangeAspect="1"/>
          </p:cNvPicPr>
          <p:nvPr/>
        </p:nvPicPr>
        <p:blipFill>
          <a:blip r:embed="rId2">
            <a:extLst>
              <a:ext uri="{28A0092B-C50C-407E-A947-70E740481C1C}">
                <a14:useLocalDpi xmlns:a14="http://schemas.microsoft.com/office/drawing/2010/main" val="0"/>
              </a:ext>
            </a:extLst>
          </a:blip>
          <a:srcRect t="1455"/>
          <a:stretch>
            <a:fillRect/>
          </a:stretch>
        </p:blipFill>
        <p:spPr>
          <a:xfrm>
            <a:off x="130467" y="989525"/>
            <a:ext cx="3261204" cy="2142536"/>
          </a:xfrm>
          <a:prstGeom prst="rect">
            <a:avLst/>
          </a:prstGeom>
          <a:ln w="28575">
            <a:solidFill>
              <a:srgbClr val="FBA305"/>
            </a:solidFill>
          </a:ln>
        </p:spPr>
      </p:pic>
      <p:pic>
        <p:nvPicPr>
          <p:cNvPr id="9" name="図 8" descr="屋内, 椅子, 座る, 部屋 が含まれている画像&#10;&#10;AI 生成コンテンツは誤りを含む可能性があります。">
            <a:extLst>
              <a:ext uri="{FF2B5EF4-FFF2-40B4-BE49-F238E27FC236}">
                <a16:creationId xmlns:a16="http://schemas.microsoft.com/office/drawing/2014/main" id="{74115056-A9AE-74B6-E7B4-62795F0EE452}"/>
              </a:ext>
            </a:extLst>
          </p:cNvPr>
          <p:cNvPicPr>
            <a:picLocks noChangeAspect="1"/>
          </p:cNvPicPr>
          <p:nvPr/>
        </p:nvPicPr>
        <p:blipFill>
          <a:blip r:embed="rId3">
            <a:extLst>
              <a:ext uri="{28A0092B-C50C-407E-A947-70E740481C1C}">
                <a14:useLocalDpi xmlns:a14="http://schemas.microsoft.com/office/drawing/2010/main" val="0"/>
              </a:ext>
            </a:extLst>
          </a:blip>
          <a:srcRect r="2159"/>
          <a:stretch>
            <a:fillRect/>
          </a:stretch>
        </p:blipFill>
        <p:spPr>
          <a:xfrm>
            <a:off x="3486147" y="3213057"/>
            <a:ext cx="3212401" cy="2188855"/>
          </a:xfrm>
          <a:prstGeom prst="rect">
            <a:avLst/>
          </a:prstGeom>
          <a:ln w="28575">
            <a:solidFill>
              <a:srgbClr val="FBA305"/>
            </a:solidFill>
          </a:ln>
        </p:spPr>
      </p:pic>
      <p:pic>
        <p:nvPicPr>
          <p:cNvPr id="11" name="図 10" descr="カウンターの上に置かれた椅子&#10;&#10;AI 生成コンテンツは誤りを含む可能性があります。">
            <a:extLst>
              <a:ext uri="{FF2B5EF4-FFF2-40B4-BE49-F238E27FC236}">
                <a16:creationId xmlns:a16="http://schemas.microsoft.com/office/drawing/2014/main" id="{3170BCC6-B1D9-72A9-5BDE-9422D3AB2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92" y="3216281"/>
            <a:ext cx="3261205" cy="2174137"/>
          </a:xfrm>
          <a:prstGeom prst="rect">
            <a:avLst/>
          </a:prstGeom>
          <a:ln w="28575">
            <a:solidFill>
              <a:srgbClr val="FBA305"/>
            </a:solidFill>
          </a:ln>
        </p:spPr>
      </p:pic>
      <p:pic>
        <p:nvPicPr>
          <p:cNvPr id="14" name="図 13" descr="テキスト&#10;&#10;AI 生成コンテンツは誤りを含む可能性があります。">
            <a:extLst>
              <a:ext uri="{FF2B5EF4-FFF2-40B4-BE49-F238E27FC236}">
                <a16:creationId xmlns:a16="http://schemas.microsoft.com/office/drawing/2014/main" id="{5D7322CB-7C7B-CC67-8917-1C7099622EB6}"/>
              </a:ext>
            </a:extLst>
          </p:cNvPr>
          <p:cNvPicPr>
            <a:picLocks noChangeAspect="1"/>
          </p:cNvPicPr>
          <p:nvPr/>
        </p:nvPicPr>
        <p:blipFill>
          <a:blip r:embed="rId5">
            <a:extLst>
              <a:ext uri="{28A0092B-C50C-407E-A947-70E740481C1C}">
                <a14:useLocalDpi xmlns:a14="http://schemas.microsoft.com/office/drawing/2010/main" val="0"/>
              </a:ext>
            </a:extLst>
          </a:blip>
          <a:srcRect l="-230" t="27170" r="230" b="10953"/>
          <a:stretch>
            <a:fillRect/>
          </a:stretch>
        </p:blipFill>
        <p:spPr>
          <a:xfrm>
            <a:off x="535625" y="7011085"/>
            <a:ext cx="2682425" cy="2489711"/>
          </a:xfrm>
          <a:prstGeom prst="rect">
            <a:avLst/>
          </a:prstGeom>
        </p:spPr>
      </p:pic>
      <p:pic>
        <p:nvPicPr>
          <p:cNvPr id="17" name="図 16" descr="テーブル, 食品, フルーツ, 座る が含まれている画像&#10;&#10;AI 生成コンテンツは誤りを含む可能性があります。">
            <a:extLst>
              <a:ext uri="{FF2B5EF4-FFF2-40B4-BE49-F238E27FC236}">
                <a16:creationId xmlns:a16="http://schemas.microsoft.com/office/drawing/2014/main" id="{55BFA3BC-D87B-4C76-CD25-342532416203}"/>
              </a:ext>
            </a:extLst>
          </p:cNvPr>
          <p:cNvPicPr>
            <a:picLocks noChangeAspect="1"/>
          </p:cNvPicPr>
          <p:nvPr/>
        </p:nvPicPr>
        <p:blipFill>
          <a:blip r:embed="rId6">
            <a:extLst>
              <a:ext uri="{28A0092B-C50C-407E-A947-70E740481C1C}">
                <a14:useLocalDpi xmlns:a14="http://schemas.microsoft.com/office/drawing/2010/main" val="0"/>
              </a:ext>
            </a:extLst>
          </a:blip>
          <a:srcRect l="11696" r="9351"/>
          <a:stretch>
            <a:fillRect/>
          </a:stretch>
        </p:blipFill>
        <p:spPr>
          <a:xfrm>
            <a:off x="3934673" y="7277147"/>
            <a:ext cx="2332074" cy="1957585"/>
          </a:xfrm>
          <a:prstGeom prst="rect">
            <a:avLst/>
          </a:prstGeom>
        </p:spPr>
      </p:pic>
      <p:pic>
        <p:nvPicPr>
          <p:cNvPr id="24" name="図 23" descr="屋内, テーブル, 部屋, 椅子 が含まれている画像&#10;&#10;AI 生成コンテンツは誤りを含む可能性があります。">
            <a:extLst>
              <a:ext uri="{FF2B5EF4-FFF2-40B4-BE49-F238E27FC236}">
                <a16:creationId xmlns:a16="http://schemas.microsoft.com/office/drawing/2014/main" id="{C8D322A1-2890-4496-FB2E-8F05362D4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3962" y="989525"/>
            <a:ext cx="3212401" cy="2141601"/>
          </a:xfrm>
          <a:prstGeom prst="rect">
            <a:avLst/>
          </a:prstGeom>
          <a:ln w="28575">
            <a:solidFill>
              <a:srgbClr val="FBA305"/>
            </a:solidFill>
          </a:ln>
        </p:spPr>
      </p:pic>
    </p:spTree>
    <p:extLst>
      <p:ext uri="{BB962C8B-B14F-4D97-AF65-F5344CB8AC3E}">
        <p14:creationId xmlns:p14="http://schemas.microsoft.com/office/powerpoint/2010/main" val="128296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9C67E427-5060-48FD-849C-80D76B95E7AC}"/>
              </a:ext>
            </a:extLst>
          </p:cNvPr>
          <p:cNvSpPr>
            <a:spLocks noGrp="1"/>
          </p:cNvSpPr>
          <p:nvPr>
            <p:ph type="title"/>
          </p:nvPr>
        </p:nvSpPr>
        <p:spPr>
          <a:xfrm>
            <a:off x="-1" y="111344"/>
            <a:ext cx="6857999" cy="1349059"/>
          </a:xfrm>
        </p:spPr>
        <p:txBody>
          <a:bodyPr>
            <a:normAutofit/>
          </a:bodyPr>
          <a:lstStyle/>
          <a:p>
            <a:pPr algn="ctr"/>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リハビリ専門職による</a:t>
            </a:r>
            <a:br>
              <a:rPr kumimoji="1" lang="en-US" altLang="ja-JP"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br>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マッサージ＆個別リハビリ</a:t>
            </a:r>
          </a:p>
        </p:txBody>
      </p:sp>
      <p:grpSp>
        <p:nvGrpSpPr>
          <p:cNvPr id="21" name="グループ化 20">
            <a:extLst>
              <a:ext uri="{FF2B5EF4-FFF2-40B4-BE49-F238E27FC236}">
                <a16:creationId xmlns:a16="http://schemas.microsoft.com/office/drawing/2014/main" id="{DC535E7F-0834-4279-B8CB-D0FE269A0BCF}"/>
              </a:ext>
            </a:extLst>
          </p:cNvPr>
          <p:cNvGrpSpPr/>
          <p:nvPr/>
        </p:nvGrpSpPr>
        <p:grpSpPr>
          <a:xfrm>
            <a:off x="98892" y="3085983"/>
            <a:ext cx="6573080" cy="1772426"/>
            <a:chOff x="-54822" y="3255324"/>
            <a:chExt cx="6422625" cy="1660900"/>
          </a:xfrm>
        </p:grpSpPr>
        <p:sp>
          <p:nvSpPr>
            <p:cNvPr id="20" name="正方形/長方形 19">
              <a:extLst>
                <a:ext uri="{FF2B5EF4-FFF2-40B4-BE49-F238E27FC236}">
                  <a16:creationId xmlns:a16="http://schemas.microsoft.com/office/drawing/2014/main" id="{AECB0B01-6B76-42A6-8ACA-1322B5681ABB}"/>
                </a:ext>
              </a:extLst>
            </p:cNvPr>
            <p:cNvSpPr/>
            <p:nvPr/>
          </p:nvSpPr>
          <p:spPr>
            <a:xfrm>
              <a:off x="-54822" y="3255324"/>
              <a:ext cx="6422625" cy="166090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4B0399EE-0CE0-4A93-8080-AC770D1C5806}"/>
                </a:ext>
              </a:extLst>
            </p:cNvPr>
            <p:cNvSpPr txBox="1"/>
            <p:nvPr/>
          </p:nvSpPr>
          <p:spPr>
            <a:xfrm>
              <a:off x="-5156" y="3538284"/>
              <a:ext cx="4327413" cy="1124801"/>
            </a:xfrm>
            <a:prstGeom prst="rect">
              <a:avLst/>
            </a:prstGeom>
            <a:noFill/>
          </p:spPr>
          <p:txBody>
            <a:bodyPr wrap="square" rtlCol="0">
              <a:spAutoFit/>
            </a:bodyPr>
            <a:lstStyle/>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経験豊富なスタッフが対応するため、</a:t>
              </a:r>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手術後や脳梗塞などの後遺症がある方でも安心してリハビリに取り組めます。</a:t>
              </a:r>
              <a:endParaRPr kumimoji="1" lang="en-US" altLang="ja-JP"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endPar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sp>
        <p:nvSpPr>
          <p:cNvPr id="29" name="正方形/長方形 28">
            <a:extLst>
              <a:ext uri="{FF2B5EF4-FFF2-40B4-BE49-F238E27FC236}">
                <a16:creationId xmlns:a16="http://schemas.microsoft.com/office/drawing/2014/main" id="{0F810505-C083-49B2-A96D-A481F0764D12}"/>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pic>
        <p:nvPicPr>
          <p:cNvPr id="33" name="図 32" descr="屋内, 窓, 人, 立つ が含まれている画像&#10;&#10;自動的に生成された説明">
            <a:extLst>
              <a:ext uri="{FF2B5EF4-FFF2-40B4-BE49-F238E27FC236}">
                <a16:creationId xmlns:a16="http://schemas.microsoft.com/office/drawing/2014/main" id="{72CDF635-6403-4863-961B-E591D5C8636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059" r="15035" b="5125"/>
          <a:stretch>
            <a:fillRect/>
          </a:stretch>
        </p:blipFill>
        <p:spPr>
          <a:xfrm>
            <a:off x="4524310" y="3185760"/>
            <a:ext cx="2030977" cy="1572878"/>
          </a:xfrm>
          <a:prstGeom prst="rect">
            <a:avLst/>
          </a:prstGeom>
        </p:spPr>
      </p:pic>
      <p:grpSp>
        <p:nvGrpSpPr>
          <p:cNvPr id="9" name="グループ化 8">
            <a:extLst>
              <a:ext uri="{FF2B5EF4-FFF2-40B4-BE49-F238E27FC236}">
                <a16:creationId xmlns:a16="http://schemas.microsoft.com/office/drawing/2014/main" id="{E1A6F3C6-4FFE-17F7-89F4-CDC825B3BE02}"/>
              </a:ext>
            </a:extLst>
          </p:cNvPr>
          <p:cNvGrpSpPr/>
          <p:nvPr/>
        </p:nvGrpSpPr>
        <p:grpSpPr>
          <a:xfrm>
            <a:off x="98892" y="1363054"/>
            <a:ext cx="6586646" cy="1587821"/>
            <a:chOff x="112458" y="1427575"/>
            <a:chExt cx="6586646" cy="1587821"/>
          </a:xfrm>
        </p:grpSpPr>
        <p:sp>
          <p:nvSpPr>
            <p:cNvPr id="6" name="正方形/長方形 5">
              <a:extLst>
                <a:ext uri="{FF2B5EF4-FFF2-40B4-BE49-F238E27FC236}">
                  <a16:creationId xmlns:a16="http://schemas.microsoft.com/office/drawing/2014/main" id="{A31053CE-7DAB-42B6-94EA-7B4232D7FBE4}"/>
                </a:ext>
              </a:extLst>
            </p:cNvPr>
            <p:cNvSpPr/>
            <p:nvPr/>
          </p:nvSpPr>
          <p:spPr>
            <a:xfrm>
              <a:off x="112458" y="1427575"/>
              <a:ext cx="6586646" cy="1587821"/>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504E640F-A7FF-4608-8056-B6C6ABE1452B}"/>
                </a:ext>
              </a:extLst>
            </p:cNvPr>
            <p:cNvSpPr txBox="1"/>
            <p:nvPr/>
          </p:nvSpPr>
          <p:spPr>
            <a:xfrm>
              <a:off x="2528718" y="1545585"/>
              <a:ext cx="4018317" cy="1075309"/>
            </a:xfrm>
            <a:prstGeom prst="rect">
              <a:avLst/>
            </a:prstGeom>
            <a:noFill/>
          </p:spPr>
          <p:txBody>
            <a:bodyPr wrap="square" rtlCol="0">
              <a:spAutoFit/>
            </a:bodyPr>
            <a:lstStyle/>
            <a:p>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リハビリ専門職である理学療法士が常駐しており、専門職による個別リハビリを受けられます。一人ひとりに最適なリハビリを提供します。</a:t>
              </a:r>
            </a:p>
          </p:txBody>
        </p:sp>
        <p:pic>
          <p:nvPicPr>
            <p:cNvPr id="4" name="図 3" descr="人の足&#10;&#10;中程度の精度で自動的に生成された説明">
              <a:extLst>
                <a:ext uri="{FF2B5EF4-FFF2-40B4-BE49-F238E27FC236}">
                  <a16:creationId xmlns:a16="http://schemas.microsoft.com/office/drawing/2014/main" id="{1E6332C7-CFE0-424D-A149-A3F8EE7ED54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9074" b="5657"/>
            <a:stretch>
              <a:fillRect/>
            </a:stretch>
          </p:blipFill>
          <p:spPr>
            <a:xfrm>
              <a:off x="197860" y="1522246"/>
              <a:ext cx="2178789" cy="1393376"/>
            </a:xfrm>
            <a:prstGeom prst="rect">
              <a:avLst/>
            </a:prstGeom>
          </p:spPr>
        </p:pic>
      </p:grpSp>
      <p:sp>
        <p:nvSpPr>
          <p:cNvPr id="2" name="タイトル 1">
            <a:extLst>
              <a:ext uri="{FF2B5EF4-FFF2-40B4-BE49-F238E27FC236}">
                <a16:creationId xmlns:a16="http://schemas.microsoft.com/office/drawing/2014/main" id="{5FBEF493-A5DF-6546-50A5-F7D9A5A80F08}"/>
              </a:ext>
            </a:extLst>
          </p:cNvPr>
          <p:cNvSpPr txBox="1">
            <a:spLocks/>
          </p:cNvSpPr>
          <p:nvPr/>
        </p:nvSpPr>
        <p:spPr>
          <a:xfrm>
            <a:off x="2189618" y="4890232"/>
            <a:ext cx="2577655" cy="64454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ココフレとは</a:t>
            </a:r>
          </a:p>
        </p:txBody>
      </p:sp>
      <p:pic>
        <p:nvPicPr>
          <p:cNvPr id="8" name="図 7">
            <a:extLst>
              <a:ext uri="{FF2B5EF4-FFF2-40B4-BE49-F238E27FC236}">
                <a16:creationId xmlns:a16="http://schemas.microsoft.com/office/drawing/2014/main" id="{2E4F6B92-9BEA-0079-A82E-71A86ED6051C}"/>
              </a:ext>
            </a:extLst>
          </p:cNvPr>
          <p:cNvPicPr>
            <a:picLocks noChangeAspect="1"/>
          </p:cNvPicPr>
          <p:nvPr/>
        </p:nvPicPr>
        <p:blipFill>
          <a:blip r:embed="rId6"/>
          <a:stretch>
            <a:fillRect/>
          </a:stretch>
        </p:blipFill>
        <p:spPr>
          <a:xfrm>
            <a:off x="72323" y="5588000"/>
            <a:ext cx="6686786" cy="4144335"/>
          </a:xfrm>
          <a:prstGeom prst="rect">
            <a:avLst/>
          </a:prstGeom>
        </p:spPr>
      </p:pic>
      <p:sp>
        <p:nvSpPr>
          <p:cNvPr id="12" name="テキスト ボックス 11">
            <a:extLst>
              <a:ext uri="{FF2B5EF4-FFF2-40B4-BE49-F238E27FC236}">
                <a16:creationId xmlns:a16="http://schemas.microsoft.com/office/drawing/2014/main" id="{1294BB2C-E124-16EE-333C-091B1BAF855F}"/>
              </a:ext>
            </a:extLst>
          </p:cNvPr>
          <p:cNvSpPr txBox="1"/>
          <p:nvPr/>
        </p:nvSpPr>
        <p:spPr>
          <a:xfrm>
            <a:off x="98892" y="5657089"/>
            <a:ext cx="6586646" cy="3970318"/>
          </a:xfrm>
          <a:prstGeom prst="rect">
            <a:avLst/>
          </a:prstGeom>
          <a:noFill/>
        </p:spPr>
        <p:txBody>
          <a:bodyPr wrap="square">
            <a:spAutoFit/>
          </a:bodyPr>
          <a:lstStyle/>
          <a:p>
            <a:pPr>
              <a:buNone/>
            </a:pPr>
            <a:r>
              <a:rPr lang="ja-JP" altLang="en-US" dirty="0">
                <a:latin typeface="HG丸ｺﾞｼｯｸM-PRO" panose="020F0600000000000000" pitchFamily="50" charset="-128"/>
                <a:ea typeface="HG丸ｺﾞｼｯｸM-PRO" panose="020F0600000000000000" pitchFamily="50" charset="-128"/>
              </a:rPr>
              <a:t>はじめまして。</a:t>
            </a:r>
            <a:br>
              <a:rPr lang="ja-JP" altLang="en-US" dirty="0">
                <a:latin typeface="HG丸ｺﾞｼｯｸM-PRO" panose="020F0600000000000000" pitchFamily="50" charset="-128"/>
                <a:ea typeface="HG丸ｺﾞｼｯｸM-PRO" panose="020F0600000000000000" pitchFamily="50" charset="-128"/>
              </a:rPr>
            </a:br>
            <a:r>
              <a:rPr lang="ja-JP" altLang="en-US" dirty="0">
                <a:latin typeface="HG丸ｺﾞｼｯｸM-PRO" panose="020F0600000000000000" pitchFamily="50" charset="-128"/>
                <a:ea typeface="HG丸ｺﾞｼｯｸM-PRO" panose="020F0600000000000000" pitchFamily="50" charset="-128"/>
              </a:rPr>
              <a:t>株式会社ココフレです。</a:t>
            </a:r>
            <a:endParaRPr lang="en-US" altLang="ja-JP" dirty="0">
              <a:latin typeface="HG丸ｺﾞｼｯｸM-PRO" panose="020F0600000000000000" pitchFamily="50" charset="-128"/>
              <a:ea typeface="HG丸ｺﾞｼｯｸM-PRO" panose="020F0600000000000000" pitchFamily="50" charset="-128"/>
            </a:endParaRPr>
          </a:p>
          <a:p>
            <a:pPr>
              <a:buNone/>
            </a:pPr>
            <a:endParaRPr lang="ja-JP" altLang="en-US"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「ココフレ」には、“心に触れる感動を届けたい”</a:t>
            </a:r>
            <a:br>
              <a:rPr lang="ja-JP" altLang="en-US" dirty="0">
                <a:latin typeface="HG丸ｺﾞｼｯｸM-PRO" panose="020F0600000000000000" pitchFamily="50" charset="-128"/>
                <a:ea typeface="HG丸ｺﾞｼｯｸM-PRO" panose="020F0600000000000000" pitchFamily="50" charset="-128"/>
              </a:rPr>
            </a:br>
            <a:r>
              <a:rPr lang="ja-JP" altLang="en-US" dirty="0">
                <a:latin typeface="HG丸ｺﾞｼｯｸM-PRO" panose="020F0600000000000000" pitchFamily="50" charset="-128"/>
                <a:ea typeface="HG丸ｺﾞｼｯｸM-PRO" panose="020F0600000000000000" pitchFamily="50" charset="-128"/>
              </a:rPr>
              <a:t>そして“フレーフレー！と心にエールを送る</a:t>
            </a:r>
            <a:endParaRPr lang="en-US" altLang="ja-JP"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存在でありたいという想いが込められています。</a:t>
            </a:r>
            <a:endParaRPr lang="en-US" altLang="ja-JP" dirty="0">
              <a:latin typeface="HG丸ｺﾞｼｯｸM-PRO" panose="020F0600000000000000" pitchFamily="50" charset="-128"/>
              <a:ea typeface="HG丸ｺﾞｼｯｸM-PRO" panose="020F0600000000000000" pitchFamily="50" charset="-128"/>
            </a:endParaRPr>
          </a:p>
          <a:p>
            <a:pPr>
              <a:buNone/>
            </a:pPr>
            <a:endParaRPr lang="ja-JP" altLang="en-US"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私たちは、利用者様が安心して健康づくりに取り組めるよう、充実した運動機器と、専門職による質の高いリハビリ環境をご用意しました。さらに、リラクゼーション機器も整え、心身のリフレッシュをサポートします。</a:t>
            </a:r>
          </a:p>
          <a:p>
            <a:pPr>
              <a:buNone/>
            </a:pPr>
            <a:endParaRPr lang="en-US" altLang="ja-JP"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「ココフレ」が皆様の暮らしにそっと寄り添い、</a:t>
            </a:r>
            <a:br>
              <a:rPr lang="ja-JP" altLang="en-US" dirty="0">
                <a:latin typeface="HG丸ｺﾞｼｯｸM-PRO" panose="020F0600000000000000" pitchFamily="50" charset="-128"/>
                <a:ea typeface="HG丸ｺﾞｼｯｸM-PRO" panose="020F0600000000000000" pitchFamily="50" charset="-128"/>
              </a:rPr>
            </a:br>
            <a:r>
              <a:rPr lang="ja-JP" altLang="en-US" dirty="0">
                <a:latin typeface="HG丸ｺﾞｼｯｸM-PRO" panose="020F0600000000000000" pitchFamily="50" charset="-128"/>
                <a:ea typeface="HG丸ｺﾞｼｯｸM-PRO" panose="020F0600000000000000" pitchFamily="50" charset="-128"/>
              </a:rPr>
              <a:t>前向きな一歩を応援できる存在となれましたら幸いです。</a:t>
            </a:r>
          </a:p>
        </p:txBody>
      </p:sp>
    </p:spTree>
    <p:extLst>
      <p:ext uri="{BB962C8B-B14F-4D97-AF65-F5344CB8AC3E}">
        <p14:creationId xmlns:p14="http://schemas.microsoft.com/office/powerpoint/2010/main" val="1166119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0A6D0CFC-5BB9-463E-91F2-F07FF0251E40}"/>
              </a:ext>
            </a:extLst>
          </p:cNvPr>
          <p:cNvSpPr>
            <a:spLocks/>
          </p:cNvSpPr>
          <p:nvPr/>
        </p:nvSpPr>
        <p:spPr>
          <a:xfrm>
            <a:off x="129952" y="7923109"/>
            <a:ext cx="3055434" cy="526241"/>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送迎　帰宅</a:t>
            </a:r>
          </a:p>
        </p:txBody>
      </p:sp>
      <p:sp>
        <p:nvSpPr>
          <p:cNvPr id="55" name="正方形/長方形 54">
            <a:extLst>
              <a:ext uri="{FF2B5EF4-FFF2-40B4-BE49-F238E27FC236}">
                <a16:creationId xmlns:a16="http://schemas.microsoft.com/office/drawing/2014/main" id="{DB59BB4E-935B-4B95-90C5-1743DDACB353}"/>
              </a:ext>
            </a:extLst>
          </p:cNvPr>
          <p:cNvSpPr>
            <a:spLocks/>
          </p:cNvSpPr>
          <p:nvPr/>
        </p:nvSpPr>
        <p:spPr>
          <a:xfrm>
            <a:off x="148920" y="3804715"/>
            <a:ext cx="1367870" cy="3124173"/>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９：３０</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ラジオ体操第一</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１０：３０</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ラジオ体操第二</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a:t>
            </a:r>
            <a:r>
              <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1</a:t>
            </a: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：４５</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口腔体操</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5" name="タイトル 1">
            <a:extLst>
              <a:ext uri="{FF2B5EF4-FFF2-40B4-BE49-F238E27FC236}">
                <a16:creationId xmlns:a16="http://schemas.microsoft.com/office/drawing/2014/main" id="{9C67E427-5060-48FD-849C-80D76B95E7AC}"/>
              </a:ext>
            </a:extLst>
          </p:cNvPr>
          <p:cNvSpPr>
            <a:spLocks noGrp="1"/>
          </p:cNvSpPr>
          <p:nvPr>
            <p:ph type="title"/>
          </p:nvPr>
        </p:nvSpPr>
        <p:spPr>
          <a:xfrm>
            <a:off x="-1" y="100558"/>
            <a:ext cx="6857999" cy="1043680"/>
          </a:xfrm>
        </p:spPr>
        <p:txBody>
          <a:bodyPr>
            <a:normAutofit/>
          </a:bodyPr>
          <a:lstStyle/>
          <a:p>
            <a:pPr algn="ctr"/>
            <a:r>
              <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ご利用時の流れ</a:t>
            </a:r>
          </a:p>
        </p:txBody>
      </p:sp>
      <p:sp>
        <p:nvSpPr>
          <p:cNvPr id="12" name="矢印: 下 11">
            <a:extLst>
              <a:ext uri="{FF2B5EF4-FFF2-40B4-BE49-F238E27FC236}">
                <a16:creationId xmlns:a16="http://schemas.microsoft.com/office/drawing/2014/main" id="{39B4CD32-4B5A-4B7C-B76C-2C3CEC50C944}"/>
              </a:ext>
            </a:extLst>
          </p:cNvPr>
          <p:cNvSpPr/>
          <p:nvPr/>
        </p:nvSpPr>
        <p:spPr>
          <a:xfrm>
            <a:off x="1516790" y="3413621"/>
            <a:ext cx="323386" cy="366130"/>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63" name="正方形/長方形 62">
            <a:extLst>
              <a:ext uri="{FF2B5EF4-FFF2-40B4-BE49-F238E27FC236}">
                <a16:creationId xmlns:a16="http://schemas.microsoft.com/office/drawing/2014/main" id="{E1C08E1F-1B38-43B9-9746-5BBFBD8C2B2D}"/>
              </a:ext>
            </a:extLst>
          </p:cNvPr>
          <p:cNvSpPr>
            <a:spLocks/>
          </p:cNvSpPr>
          <p:nvPr/>
        </p:nvSpPr>
        <p:spPr>
          <a:xfrm>
            <a:off x="968987" y="1062395"/>
            <a:ext cx="1306273" cy="38681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午前の部</a:t>
            </a:r>
          </a:p>
        </p:txBody>
      </p:sp>
      <p:sp>
        <p:nvSpPr>
          <p:cNvPr id="64" name="正方形/長方形 63">
            <a:extLst>
              <a:ext uri="{FF2B5EF4-FFF2-40B4-BE49-F238E27FC236}">
                <a16:creationId xmlns:a16="http://schemas.microsoft.com/office/drawing/2014/main" id="{D9960283-EE13-4648-AD2D-53F2A3F0DD6C}"/>
              </a:ext>
            </a:extLst>
          </p:cNvPr>
          <p:cNvSpPr>
            <a:spLocks/>
          </p:cNvSpPr>
          <p:nvPr/>
        </p:nvSpPr>
        <p:spPr>
          <a:xfrm>
            <a:off x="4473263" y="1083210"/>
            <a:ext cx="1306273" cy="386817"/>
          </a:xfrm>
          <a:prstGeom prst="rect">
            <a:avLst/>
          </a:prstGeom>
          <a:no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午後の部</a:t>
            </a:r>
          </a:p>
        </p:txBody>
      </p:sp>
      <p:sp>
        <p:nvSpPr>
          <p:cNvPr id="2" name="テキスト ボックス 1">
            <a:extLst>
              <a:ext uri="{FF2B5EF4-FFF2-40B4-BE49-F238E27FC236}">
                <a16:creationId xmlns:a16="http://schemas.microsoft.com/office/drawing/2014/main" id="{AC41F39A-F12A-4EC2-8E17-E200E12FA2AF}"/>
              </a:ext>
            </a:extLst>
          </p:cNvPr>
          <p:cNvSpPr txBox="1"/>
          <p:nvPr/>
        </p:nvSpPr>
        <p:spPr>
          <a:xfrm>
            <a:off x="749362" y="1544305"/>
            <a:ext cx="1734016" cy="369332"/>
          </a:xfrm>
          <a:prstGeom prst="rect">
            <a:avLst/>
          </a:prstGeom>
          <a:noFill/>
        </p:spPr>
        <p:txBody>
          <a:bodyPr wrap="square" rtlCol="0">
            <a:spAutoFit/>
          </a:bodyP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９：００</a:t>
            </a:r>
          </a:p>
        </p:txBody>
      </p:sp>
      <p:sp>
        <p:nvSpPr>
          <p:cNvPr id="69" name="テキスト ボックス 68">
            <a:extLst>
              <a:ext uri="{FF2B5EF4-FFF2-40B4-BE49-F238E27FC236}">
                <a16:creationId xmlns:a16="http://schemas.microsoft.com/office/drawing/2014/main" id="{10CC4898-B4C8-4EAF-84BC-E059157324C5}"/>
              </a:ext>
            </a:extLst>
          </p:cNvPr>
          <p:cNvSpPr txBox="1"/>
          <p:nvPr/>
        </p:nvSpPr>
        <p:spPr>
          <a:xfrm>
            <a:off x="832855" y="7504453"/>
            <a:ext cx="1734016" cy="369332"/>
          </a:xfrm>
          <a:prstGeom prst="rect">
            <a:avLst/>
          </a:prstGeom>
          <a:noFill/>
        </p:spPr>
        <p:txBody>
          <a:bodyPr wrap="square" rtlCol="0">
            <a:spAutoFit/>
          </a:bodyP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１２：００</a:t>
            </a:r>
          </a:p>
        </p:txBody>
      </p:sp>
      <p:sp>
        <p:nvSpPr>
          <p:cNvPr id="73" name="テキスト ボックス 72">
            <a:extLst>
              <a:ext uri="{FF2B5EF4-FFF2-40B4-BE49-F238E27FC236}">
                <a16:creationId xmlns:a16="http://schemas.microsoft.com/office/drawing/2014/main" id="{F3BDB8FD-B56D-4197-A84F-E32FDEFF05C4}"/>
              </a:ext>
            </a:extLst>
          </p:cNvPr>
          <p:cNvSpPr txBox="1"/>
          <p:nvPr/>
        </p:nvSpPr>
        <p:spPr>
          <a:xfrm>
            <a:off x="4175078" y="1530402"/>
            <a:ext cx="1900937" cy="369332"/>
          </a:xfrm>
          <a:prstGeom prst="rect">
            <a:avLst/>
          </a:prstGeom>
          <a:noFill/>
        </p:spPr>
        <p:txBody>
          <a:bodyPr wrap="square" rtlCol="0">
            <a:spAutoFit/>
          </a:bodyP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１３：４５</a:t>
            </a:r>
          </a:p>
        </p:txBody>
      </p:sp>
      <p:sp>
        <p:nvSpPr>
          <p:cNvPr id="49" name="テキスト ボックス 48">
            <a:extLst>
              <a:ext uri="{FF2B5EF4-FFF2-40B4-BE49-F238E27FC236}">
                <a16:creationId xmlns:a16="http://schemas.microsoft.com/office/drawing/2014/main" id="{C0A4957C-C53E-43BB-9D13-F802EF2E646C}"/>
              </a:ext>
            </a:extLst>
          </p:cNvPr>
          <p:cNvSpPr txBox="1"/>
          <p:nvPr/>
        </p:nvSpPr>
        <p:spPr>
          <a:xfrm>
            <a:off x="4458511" y="7504453"/>
            <a:ext cx="1408855" cy="369332"/>
          </a:xfrm>
          <a:prstGeom prst="rect">
            <a:avLst/>
          </a:prstGeom>
          <a:noFill/>
        </p:spPr>
        <p:txBody>
          <a:bodyPr wrap="square" rtlCol="0">
            <a:spAutoFit/>
          </a:bodyP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１６：４５</a:t>
            </a:r>
          </a:p>
        </p:txBody>
      </p:sp>
      <p:sp>
        <p:nvSpPr>
          <p:cNvPr id="84" name="正方形/長方形 83">
            <a:extLst>
              <a:ext uri="{FF2B5EF4-FFF2-40B4-BE49-F238E27FC236}">
                <a16:creationId xmlns:a16="http://schemas.microsoft.com/office/drawing/2014/main" id="{E6FA3007-898F-4497-8714-4B992E349C4F}"/>
              </a:ext>
            </a:extLst>
          </p:cNvPr>
          <p:cNvSpPr>
            <a:spLocks/>
          </p:cNvSpPr>
          <p:nvPr/>
        </p:nvSpPr>
        <p:spPr>
          <a:xfrm>
            <a:off x="167345" y="2734906"/>
            <a:ext cx="3055434" cy="60309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バイタル測定</a:t>
            </a:r>
          </a:p>
        </p:txBody>
      </p:sp>
      <p:sp>
        <p:nvSpPr>
          <p:cNvPr id="85" name="正方形/長方形 84">
            <a:extLst>
              <a:ext uri="{FF2B5EF4-FFF2-40B4-BE49-F238E27FC236}">
                <a16:creationId xmlns:a16="http://schemas.microsoft.com/office/drawing/2014/main" id="{C60CE32C-6B90-4435-8758-2EC62AC93D56}"/>
              </a:ext>
            </a:extLst>
          </p:cNvPr>
          <p:cNvSpPr>
            <a:spLocks/>
          </p:cNvSpPr>
          <p:nvPr/>
        </p:nvSpPr>
        <p:spPr>
          <a:xfrm>
            <a:off x="150766" y="1981506"/>
            <a:ext cx="3055434" cy="60309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送迎　ココフレ到着</a:t>
            </a:r>
          </a:p>
        </p:txBody>
      </p:sp>
      <p:sp>
        <p:nvSpPr>
          <p:cNvPr id="43" name="正方形/長方形 42">
            <a:extLst>
              <a:ext uri="{FF2B5EF4-FFF2-40B4-BE49-F238E27FC236}">
                <a16:creationId xmlns:a16="http://schemas.microsoft.com/office/drawing/2014/main" id="{E41534AE-97F2-4399-AEE4-ECD651699E47}"/>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9306AB60-073D-F7ED-E66E-B0DA39C588F8}"/>
              </a:ext>
            </a:extLst>
          </p:cNvPr>
          <p:cNvSpPr/>
          <p:nvPr/>
        </p:nvSpPr>
        <p:spPr>
          <a:xfrm>
            <a:off x="1516790" y="7088999"/>
            <a:ext cx="323386" cy="366130"/>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6" name="正方形/長方形 5">
            <a:extLst>
              <a:ext uri="{FF2B5EF4-FFF2-40B4-BE49-F238E27FC236}">
                <a16:creationId xmlns:a16="http://schemas.microsoft.com/office/drawing/2014/main" id="{E2C26BB8-9E95-FF3D-42AC-1B4140FCBAD0}"/>
              </a:ext>
            </a:extLst>
          </p:cNvPr>
          <p:cNvSpPr>
            <a:spLocks/>
          </p:cNvSpPr>
          <p:nvPr/>
        </p:nvSpPr>
        <p:spPr>
          <a:xfrm>
            <a:off x="3672615" y="7923109"/>
            <a:ext cx="3055434" cy="526241"/>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送迎　帰宅</a:t>
            </a:r>
          </a:p>
        </p:txBody>
      </p:sp>
      <p:sp>
        <p:nvSpPr>
          <p:cNvPr id="10" name="矢印: 下 9">
            <a:extLst>
              <a:ext uri="{FF2B5EF4-FFF2-40B4-BE49-F238E27FC236}">
                <a16:creationId xmlns:a16="http://schemas.microsoft.com/office/drawing/2014/main" id="{7525E694-2189-4DCE-A8BF-DE76B5399988}"/>
              </a:ext>
            </a:extLst>
          </p:cNvPr>
          <p:cNvSpPr/>
          <p:nvPr/>
        </p:nvSpPr>
        <p:spPr>
          <a:xfrm>
            <a:off x="5067264" y="7099189"/>
            <a:ext cx="323386" cy="366130"/>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1" name="正方形/長方形 10">
            <a:extLst>
              <a:ext uri="{FF2B5EF4-FFF2-40B4-BE49-F238E27FC236}">
                <a16:creationId xmlns:a16="http://schemas.microsoft.com/office/drawing/2014/main" id="{6D32C7AD-AFEF-871D-3DAC-1AF4F1DDE19F}"/>
              </a:ext>
            </a:extLst>
          </p:cNvPr>
          <p:cNvSpPr>
            <a:spLocks/>
          </p:cNvSpPr>
          <p:nvPr/>
        </p:nvSpPr>
        <p:spPr>
          <a:xfrm>
            <a:off x="3672615" y="2734906"/>
            <a:ext cx="3055434" cy="60309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バイタル測定</a:t>
            </a:r>
          </a:p>
        </p:txBody>
      </p:sp>
      <p:sp>
        <p:nvSpPr>
          <p:cNvPr id="13" name="正方形/長方形 12">
            <a:extLst>
              <a:ext uri="{FF2B5EF4-FFF2-40B4-BE49-F238E27FC236}">
                <a16:creationId xmlns:a16="http://schemas.microsoft.com/office/drawing/2014/main" id="{C73407D3-F780-FB55-A9D4-28F7AF8CB975}"/>
              </a:ext>
            </a:extLst>
          </p:cNvPr>
          <p:cNvSpPr>
            <a:spLocks/>
          </p:cNvSpPr>
          <p:nvPr/>
        </p:nvSpPr>
        <p:spPr>
          <a:xfrm>
            <a:off x="3672615" y="1981506"/>
            <a:ext cx="3055434" cy="60309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送迎　ココフレ到着</a:t>
            </a:r>
          </a:p>
        </p:txBody>
      </p:sp>
      <p:sp>
        <p:nvSpPr>
          <p:cNvPr id="14" name="矢印: 下 13">
            <a:extLst>
              <a:ext uri="{FF2B5EF4-FFF2-40B4-BE49-F238E27FC236}">
                <a16:creationId xmlns:a16="http://schemas.microsoft.com/office/drawing/2014/main" id="{90BFE668-C41E-DD8A-7085-9F6C3E6DAD0A}"/>
              </a:ext>
            </a:extLst>
          </p:cNvPr>
          <p:cNvSpPr/>
          <p:nvPr/>
        </p:nvSpPr>
        <p:spPr>
          <a:xfrm>
            <a:off x="5067264" y="3438585"/>
            <a:ext cx="323386" cy="366130"/>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5" name="正方形/長方形 14">
            <a:extLst>
              <a:ext uri="{FF2B5EF4-FFF2-40B4-BE49-F238E27FC236}">
                <a16:creationId xmlns:a16="http://schemas.microsoft.com/office/drawing/2014/main" id="{E088B4C1-D3E5-7E62-22CA-234D28C0D607}"/>
              </a:ext>
            </a:extLst>
          </p:cNvPr>
          <p:cNvSpPr>
            <a:spLocks/>
          </p:cNvSpPr>
          <p:nvPr/>
        </p:nvSpPr>
        <p:spPr>
          <a:xfrm>
            <a:off x="1840176" y="3832971"/>
            <a:ext cx="1360271" cy="3095917"/>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自主練習</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個別</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リハビリ</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マッサージ</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6" name="正方形/長方形 15">
            <a:extLst>
              <a:ext uri="{FF2B5EF4-FFF2-40B4-BE49-F238E27FC236}">
                <a16:creationId xmlns:a16="http://schemas.microsoft.com/office/drawing/2014/main" id="{0CFC8E1A-2C35-6FF9-AF69-AAAD84BE543E}"/>
              </a:ext>
            </a:extLst>
          </p:cNvPr>
          <p:cNvSpPr>
            <a:spLocks/>
          </p:cNvSpPr>
          <p:nvPr/>
        </p:nvSpPr>
        <p:spPr>
          <a:xfrm>
            <a:off x="3699394" y="3832970"/>
            <a:ext cx="1367870" cy="3095917"/>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１４：１５</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ラジオ体操第一</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１５：１５</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ラジオ体操第二</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１６：３０</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口腔体操</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7" name="正方形/長方形 16">
            <a:extLst>
              <a:ext uri="{FF2B5EF4-FFF2-40B4-BE49-F238E27FC236}">
                <a16:creationId xmlns:a16="http://schemas.microsoft.com/office/drawing/2014/main" id="{9FBDA811-47EC-0459-CEE3-55070A56036E}"/>
              </a:ext>
            </a:extLst>
          </p:cNvPr>
          <p:cNvSpPr>
            <a:spLocks/>
          </p:cNvSpPr>
          <p:nvPr/>
        </p:nvSpPr>
        <p:spPr>
          <a:xfrm>
            <a:off x="5390650" y="3832972"/>
            <a:ext cx="1360271" cy="3095916"/>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自主練習</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個別</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リハビリ</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マッサージ</a:t>
            </a: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ctr"/>
            <a:endParaRPr kumimoji="1" lang="en-US" altLang="ja-JP" sz="16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3" name="正方形/長方形 2">
            <a:extLst>
              <a:ext uri="{FF2B5EF4-FFF2-40B4-BE49-F238E27FC236}">
                <a16:creationId xmlns:a16="http://schemas.microsoft.com/office/drawing/2014/main" id="{4DED2224-7984-B477-A8E0-466DFFB3F035}"/>
              </a:ext>
            </a:extLst>
          </p:cNvPr>
          <p:cNvSpPr>
            <a:spLocks/>
          </p:cNvSpPr>
          <p:nvPr/>
        </p:nvSpPr>
        <p:spPr>
          <a:xfrm>
            <a:off x="968987" y="8804310"/>
            <a:ext cx="1306273" cy="38681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午前の部</a:t>
            </a:r>
          </a:p>
        </p:txBody>
      </p:sp>
      <p:sp>
        <p:nvSpPr>
          <p:cNvPr id="7" name="正方形/長方形 6">
            <a:extLst>
              <a:ext uri="{FF2B5EF4-FFF2-40B4-BE49-F238E27FC236}">
                <a16:creationId xmlns:a16="http://schemas.microsoft.com/office/drawing/2014/main" id="{35DBA8A6-BB21-7398-7C4D-4BD325852BA8}"/>
              </a:ext>
            </a:extLst>
          </p:cNvPr>
          <p:cNvSpPr>
            <a:spLocks/>
          </p:cNvSpPr>
          <p:nvPr/>
        </p:nvSpPr>
        <p:spPr>
          <a:xfrm>
            <a:off x="968987" y="9388118"/>
            <a:ext cx="1306273" cy="386817"/>
          </a:xfrm>
          <a:prstGeom prst="rect">
            <a:avLst/>
          </a:prstGeom>
          <a:no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午後の部</a:t>
            </a:r>
          </a:p>
        </p:txBody>
      </p:sp>
      <p:sp>
        <p:nvSpPr>
          <p:cNvPr id="18" name="テキスト ボックス 17">
            <a:extLst>
              <a:ext uri="{FF2B5EF4-FFF2-40B4-BE49-F238E27FC236}">
                <a16:creationId xmlns:a16="http://schemas.microsoft.com/office/drawing/2014/main" id="{D26636FF-0ABF-0640-79E5-9EB641016E0E}"/>
              </a:ext>
            </a:extLst>
          </p:cNvPr>
          <p:cNvSpPr txBox="1"/>
          <p:nvPr/>
        </p:nvSpPr>
        <p:spPr>
          <a:xfrm>
            <a:off x="3241880" y="9109809"/>
            <a:ext cx="3279944" cy="369332"/>
          </a:xfrm>
          <a:prstGeom prst="rect">
            <a:avLst/>
          </a:prstGeom>
          <a:noFill/>
        </p:spPr>
        <p:txBody>
          <a:bodyPr wrap="square" rtlCol="0">
            <a:spAutoFit/>
          </a:bodyPr>
          <a:lstStyle/>
          <a:p>
            <a:pPr algn="ctr"/>
            <a:r>
              <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お好きな時間帯を選べます！</a:t>
            </a:r>
          </a:p>
        </p:txBody>
      </p:sp>
      <p:sp>
        <p:nvSpPr>
          <p:cNvPr id="19" name="右中かっこ 18">
            <a:extLst>
              <a:ext uri="{FF2B5EF4-FFF2-40B4-BE49-F238E27FC236}">
                <a16:creationId xmlns:a16="http://schemas.microsoft.com/office/drawing/2014/main" id="{520CCF3A-36E0-4589-E407-7BF5F4129E91}"/>
              </a:ext>
            </a:extLst>
          </p:cNvPr>
          <p:cNvSpPr/>
          <p:nvPr/>
        </p:nvSpPr>
        <p:spPr>
          <a:xfrm>
            <a:off x="2774243" y="8762246"/>
            <a:ext cx="412991" cy="1021931"/>
          </a:xfrm>
          <a:prstGeom prst="rightBrace">
            <a:avLst/>
          </a:prstGeom>
          <a:ln w="28575">
            <a:solidFill>
              <a:srgbClr val="FBA3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263476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620A-16D9-86C1-C3D1-83A1827C4245}"/>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81CB1CF-F8BF-195B-2EF9-A0CC60A84667}"/>
              </a:ext>
            </a:extLst>
          </p:cNvPr>
          <p:cNvSpPr/>
          <p:nvPr/>
        </p:nvSpPr>
        <p:spPr>
          <a:xfrm>
            <a:off x="114479" y="8342611"/>
            <a:ext cx="6679945" cy="1492452"/>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5" name="タイトル 1">
            <a:extLst>
              <a:ext uri="{FF2B5EF4-FFF2-40B4-BE49-F238E27FC236}">
                <a16:creationId xmlns:a16="http://schemas.microsoft.com/office/drawing/2014/main" id="{BFD59FE2-C113-F55F-43D9-33A3476294F1}"/>
              </a:ext>
            </a:extLst>
          </p:cNvPr>
          <p:cNvSpPr>
            <a:spLocks noGrp="1"/>
          </p:cNvSpPr>
          <p:nvPr>
            <p:ph type="title"/>
          </p:nvPr>
        </p:nvSpPr>
        <p:spPr>
          <a:xfrm>
            <a:off x="0" y="179065"/>
            <a:ext cx="6857999" cy="673874"/>
          </a:xfrm>
        </p:spPr>
        <p:txBody>
          <a:bodyPr>
            <a:normAutofit/>
          </a:bodyPr>
          <a:lstStyle/>
          <a:p>
            <a:pPr algn="ctr"/>
            <a:r>
              <a:rPr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施設案内</a:t>
            </a:r>
            <a:endParaRPr kumimoji="1" lang="ja-JP" altLang="en-US"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4" name="四角形: 角を丸くする 4">
            <a:extLst>
              <a:ext uri="{FF2B5EF4-FFF2-40B4-BE49-F238E27FC236}">
                <a16:creationId xmlns:a16="http://schemas.microsoft.com/office/drawing/2014/main" id="{00FF08A9-07D9-E01B-8D54-E58625262D87}"/>
              </a:ext>
            </a:extLst>
          </p:cNvPr>
          <p:cNvSpPr/>
          <p:nvPr/>
        </p:nvSpPr>
        <p:spPr>
          <a:xfrm>
            <a:off x="3577114" y="4190544"/>
            <a:ext cx="3245481" cy="18047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5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6" name="四角形: 角を丸くする 4">
            <a:extLst>
              <a:ext uri="{FF2B5EF4-FFF2-40B4-BE49-F238E27FC236}">
                <a16:creationId xmlns:a16="http://schemas.microsoft.com/office/drawing/2014/main" id="{9A81C363-EDE5-49F7-3F73-EB9D4BB7F427}"/>
              </a:ext>
            </a:extLst>
          </p:cNvPr>
          <p:cNvSpPr/>
          <p:nvPr/>
        </p:nvSpPr>
        <p:spPr>
          <a:xfrm>
            <a:off x="1127198" y="5908138"/>
            <a:ext cx="496669" cy="5123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1" name="正方形/長方形 30">
            <a:extLst>
              <a:ext uri="{FF2B5EF4-FFF2-40B4-BE49-F238E27FC236}">
                <a16:creationId xmlns:a16="http://schemas.microsoft.com/office/drawing/2014/main" id="{CBF49B16-306E-00D4-C582-3FFF2E0E8D36}"/>
              </a:ext>
            </a:extLst>
          </p:cNvPr>
          <p:cNvSpPr/>
          <p:nvPr/>
        </p:nvSpPr>
        <p:spPr>
          <a:xfrm>
            <a:off x="164144" y="8342611"/>
            <a:ext cx="3655901" cy="1492716"/>
          </a:xfrm>
          <a:prstGeom prst="rect">
            <a:avLst/>
          </a:prstGeom>
        </p:spPr>
        <p:txBody>
          <a:bodyPr wrap="square">
            <a:spAutoFit/>
          </a:bodyPr>
          <a:lstStyle/>
          <a:p>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株式会社 ココフレ</a:t>
            </a:r>
            <a:endPar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住所：〒３２７－０８３７</a:t>
            </a:r>
            <a:endPar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栃木県佐野市植野町１９５３－１</a:t>
            </a:r>
            <a:endPar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TEL</a:t>
            </a:r>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：０２８３－５５－５０２５</a:t>
            </a:r>
            <a:endPar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FAX</a:t>
            </a:r>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：０２８３－５５－５６４５</a:t>
            </a:r>
            <a:endPar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Mail</a:t>
            </a:r>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cocofure.sano@gmail.com</a:t>
            </a:r>
          </a:p>
          <a:p>
            <a:r>
              <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HP</a:t>
            </a:r>
            <a:r>
              <a:rPr kumimoji="1" lang="ja-JP" altLang="en-US"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kumimoji="1" lang="en-US" altLang="ja-JP" sz="13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https://www.cocofuresano.com/</a:t>
            </a:r>
          </a:p>
        </p:txBody>
      </p:sp>
      <p:sp>
        <p:nvSpPr>
          <p:cNvPr id="29" name="正方形/長方形 28">
            <a:extLst>
              <a:ext uri="{FF2B5EF4-FFF2-40B4-BE49-F238E27FC236}">
                <a16:creationId xmlns:a16="http://schemas.microsoft.com/office/drawing/2014/main" id="{F6C188AE-F3E7-0533-17AD-F034BBFE5EA1}"/>
              </a:ext>
            </a:extLst>
          </p:cNvPr>
          <p:cNvSpPr/>
          <p:nvPr/>
        </p:nvSpPr>
        <p:spPr>
          <a:xfrm>
            <a:off x="-1" y="-7522"/>
            <a:ext cx="6858001" cy="28890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33F67802-36F1-7F55-B524-0BD54CC5A426}"/>
              </a:ext>
            </a:extLst>
          </p:cNvPr>
          <p:cNvGrpSpPr/>
          <p:nvPr/>
        </p:nvGrpSpPr>
        <p:grpSpPr>
          <a:xfrm>
            <a:off x="101671" y="2334455"/>
            <a:ext cx="6692753" cy="2590849"/>
            <a:chOff x="101672" y="2487296"/>
            <a:chExt cx="6692753" cy="2268421"/>
          </a:xfrm>
        </p:grpSpPr>
        <p:sp>
          <p:nvSpPr>
            <p:cNvPr id="16" name="正方形/長方形 15">
              <a:extLst>
                <a:ext uri="{FF2B5EF4-FFF2-40B4-BE49-F238E27FC236}">
                  <a16:creationId xmlns:a16="http://schemas.microsoft.com/office/drawing/2014/main" id="{676AFE26-598D-5A08-8D1D-C00E013A6EBF}"/>
                </a:ext>
              </a:extLst>
            </p:cNvPr>
            <p:cNvSpPr/>
            <p:nvPr/>
          </p:nvSpPr>
          <p:spPr>
            <a:xfrm>
              <a:off x="101672" y="2487296"/>
              <a:ext cx="6692753" cy="2268421"/>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D5D2DB42-685D-A19D-90B5-4438C20D01BC}"/>
                </a:ext>
              </a:extLst>
            </p:cNvPr>
            <p:cNvSpPr txBox="1"/>
            <p:nvPr/>
          </p:nvSpPr>
          <p:spPr>
            <a:xfrm>
              <a:off x="170565" y="2784161"/>
              <a:ext cx="3155503" cy="1886319"/>
            </a:xfrm>
            <a:prstGeom prst="rect">
              <a:avLst/>
            </a:prstGeom>
            <a:noFill/>
            <a:ln>
              <a:solidFill>
                <a:schemeClr val="tx1"/>
              </a:solidFill>
            </a:ln>
          </p:spPr>
          <p:txBody>
            <a:bodyPr wrap="square" rtlCol="0">
              <a:spAutoFit/>
            </a:bodyPr>
            <a:lstStyle/>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地域通所介護（３時間以上４時間未満）</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要介護　１　　：４１６円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要介護　２　　：４７８円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要介護　３　　：５４０円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要介護　４　　：６００円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要介護　５　　：６６３円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3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3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加算項目</a:t>
              </a:r>
              <a:r>
                <a:rPr kumimoji="1" lang="en-US" altLang="ja-JP" sz="13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個別機能訓練加算</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Ⅰ</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イ　　　　　　５６円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個別機能訓練加算</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Ⅱ</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２０円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科学的介護推進体制加算　　　　　４０円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口腔機能向上加算</a:t>
              </a:r>
              <a:r>
                <a:rPr kumimoji="1" lang="en-US" altLang="zh-TW"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Ⅱ</a:t>
              </a:r>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１６０</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円</a:t>
              </a:r>
              <a:r>
                <a:rPr kumimoji="1" lang="en-US" altLang="zh-TW"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回（</a:t>
              </a:r>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月２回</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介護職員等処遇改善加算</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Ⅱ</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ロ　　　</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１２</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５％</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5C40FA68-8069-9D64-D5D3-F367616ED44D}"/>
                </a:ext>
              </a:extLst>
            </p:cNvPr>
            <p:cNvSpPr txBox="1"/>
            <p:nvPr/>
          </p:nvSpPr>
          <p:spPr>
            <a:xfrm>
              <a:off x="3403075" y="2784161"/>
              <a:ext cx="3313093" cy="1562950"/>
            </a:xfrm>
            <a:prstGeom prst="rect">
              <a:avLst/>
            </a:prstGeom>
            <a:noFill/>
            <a:ln>
              <a:solidFill>
                <a:schemeClr val="tx1"/>
              </a:solidFill>
            </a:ln>
          </p:spPr>
          <p:txBody>
            <a:bodyPr wrap="square" rtlCol="0">
              <a:spAutoFit/>
            </a:bodyPr>
            <a:lstStyle/>
            <a:p>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６通所型サービス独自</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事業対象者　　：１</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７９８円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要支援　１　　：１</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７９８円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要支援　２　　：３</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６２１円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加算項目</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科学的介護推進体制加算　　　　　　 ４０円</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口腔機能向上加算</a:t>
              </a:r>
              <a:r>
                <a:rPr kumimoji="1" lang="en-US" altLang="zh-TW"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Ⅱ</a:t>
              </a:r>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１６０</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円</a:t>
              </a:r>
              <a:r>
                <a:rPr kumimoji="1" lang="en-US" altLang="zh-TW"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zh-TW"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月</a:t>
              </a:r>
              <a:endParaRPr kumimoji="1" lang="en-US" altLang="zh-TW"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介護職員等処遇改善加算</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Ⅱ</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ロ　　　     １２</a:t>
              </a:r>
              <a:r>
                <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５％</a:t>
              </a:r>
              <a:endParaRPr kumimoji="1" lang="en-US" altLang="ja-JP" sz="11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28420CD6-CFA1-7AB8-B1D5-E90F08E130DA}"/>
                </a:ext>
              </a:extLst>
            </p:cNvPr>
            <p:cNvSpPr txBox="1"/>
            <p:nvPr/>
          </p:nvSpPr>
          <p:spPr>
            <a:xfrm>
              <a:off x="141830" y="2496139"/>
              <a:ext cx="6574338" cy="296421"/>
            </a:xfrm>
            <a:prstGeom prst="rect">
              <a:avLst/>
            </a:prstGeom>
            <a:noFill/>
          </p:spPr>
          <p:txBody>
            <a:bodyPr wrap="square" rtlCol="0">
              <a:spAutoFit/>
            </a:bodyPr>
            <a:lstStyle/>
            <a:p>
              <a:pPr algn="ctr"/>
              <a:r>
                <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ご利用料金の目安</a:t>
              </a:r>
              <a:r>
                <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en-US" altLang="ja-JP" sz="14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4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自己負担割合</a:t>
              </a:r>
              <a:r>
                <a:rPr kumimoji="1" lang="en-US" altLang="ja-JP" sz="14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1</a:t>
              </a:r>
              <a:r>
                <a:rPr kumimoji="1" lang="ja-JP" altLang="en-US" sz="14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割の場合</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grpSp>
      <p:pic>
        <p:nvPicPr>
          <p:cNvPr id="3" name="図 2">
            <a:extLst>
              <a:ext uri="{FF2B5EF4-FFF2-40B4-BE49-F238E27FC236}">
                <a16:creationId xmlns:a16="http://schemas.microsoft.com/office/drawing/2014/main" id="{4E9C4880-183A-4288-A8F9-27004E2FF9E4}"/>
              </a:ext>
            </a:extLst>
          </p:cNvPr>
          <p:cNvPicPr>
            <a:picLocks noChangeAspect="1"/>
          </p:cNvPicPr>
          <p:nvPr/>
        </p:nvPicPr>
        <p:blipFill>
          <a:blip r:embed="rId2"/>
          <a:stretch>
            <a:fillRect/>
          </a:stretch>
        </p:blipFill>
        <p:spPr>
          <a:xfrm>
            <a:off x="4191000" y="8371186"/>
            <a:ext cx="2502856" cy="1435063"/>
          </a:xfrm>
          <a:prstGeom prst="rect">
            <a:avLst/>
          </a:prstGeom>
          <a:ln w="28575">
            <a:noFill/>
          </a:ln>
        </p:spPr>
      </p:pic>
      <p:sp>
        <p:nvSpPr>
          <p:cNvPr id="7" name="テキスト ボックス 6">
            <a:extLst>
              <a:ext uri="{FF2B5EF4-FFF2-40B4-BE49-F238E27FC236}">
                <a16:creationId xmlns:a16="http://schemas.microsoft.com/office/drawing/2014/main" id="{CF3784FF-84FE-B02A-5154-050DD6605435}"/>
              </a:ext>
            </a:extLst>
          </p:cNvPr>
          <p:cNvSpPr txBox="1"/>
          <p:nvPr/>
        </p:nvSpPr>
        <p:spPr>
          <a:xfrm>
            <a:off x="170564" y="4949583"/>
            <a:ext cx="6652031" cy="3323987"/>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株式会社 ココフレ　</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代表取締役　森 裕紀夫</a:t>
            </a:r>
            <a:endParaRPr kumimoji="1" lang="en-US" altLang="ja-JP" sz="1200" dirty="0">
              <a:latin typeface="HG丸ｺﾞｼｯｸM-PRO" panose="020F0600000000000000" pitchFamily="50" charset="-128"/>
              <a:ea typeface="HG丸ｺﾞｼｯｸM-PRO" panose="020F0600000000000000" pitchFamily="50" charset="-128"/>
            </a:endParaRPr>
          </a:p>
          <a:p>
            <a:endParaRPr kumimoji="1" lang="en-US" altLang="ja-JP" sz="600" dirty="0">
              <a:latin typeface="HG丸ｺﾞｼｯｸM-PRO" panose="020F0600000000000000" pitchFamily="50" charset="-128"/>
              <a:ea typeface="HG丸ｺﾞｼｯｸM-PRO" panose="020F0600000000000000" pitchFamily="50" charset="-128"/>
            </a:endParaRPr>
          </a:p>
          <a:p>
            <a:r>
              <a:rPr lang="ja-JP" altLang="en-US" sz="1200" b="1" dirty="0">
                <a:latin typeface="HG丸ｺﾞｼｯｸM-PRO" panose="020F0600000000000000" pitchFamily="50" charset="-128"/>
                <a:ea typeface="HG丸ｺﾞｼｯｸM-PRO" panose="020F0600000000000000" pitchFamily="50" charset="-128"/>
              </a:rPr>
              <a:t>プロフィール</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latin typeface="HG丸ｺﾞｼｯｸM-PRO" panose="020F0600000000000000" pitchFamily="50" charset="-128"/>
                <a:ea typeface="HG丸ｺﾞｼｯｸM-PRO" panose="020F0600000000000000" pitchFamily="50" charset="-128"/>
              </a:rPr>
              <a:t>総合病院での臨床経験を経て、「個別性」を追求するために独立。</a:t>
            </a:r>
            <a:endParaRPr lang="en-US" altLang="ja-JP" sz="1200" dirty="0">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現在も整体師として施術を行う傍ら、治療技術セミナーや養成校での</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講師活動、市民向け健康講座の講演活動など、医療・介護・教育分野に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おいて幅広く展開。</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r>
              <a:rPr lang="ja-JP" altLang="en-US" sz="1200" b="1" dirty="0">
                <a:latin typeface="HG丸ｺﾞｼｯｸM-PRO" panose="020F0600000000000000" pitchFamily="50" charset="-128"/>
                <a:ea typeface="HG丸ｺﾞｼｯｸM-PRO" panose="020F0600000000000000" pitchFamily="50" charset="-128"/>
              </a:rPr>
              <a:t>経歴・活動実績</a:t>
            </a:r>
          </a:p>
          <a:p>
            <a:r>
              <a:rPr lang="ja-JP" altLang="en-US" sz="1200" dirty="0">
                <a:latin typeface="HG丸ｺﾞｼｯｸM-PRO" panose="020F0600000000000000" pitchFamily="50" charset="-128"/>
                <a:ea typeface="HG丸ｺﾞｼｯｸM-PRO" panose="020F0600000000000000" pitchFamily="50" charset="-128"/>
              </a:rPr>
              <a:t>２０１４年４月～２０年　総合病院や介護老人保健施設にて理学療法士として勤務</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２０２０年１０月～　　　介護士養成校にてリハビリテーション科目 非常勤講師として勤務</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２０２１年４月～　 　　  リハビリ整体 歩っぽ 創業（２０２３年４月 合同会社歩っぽ 設立）</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２０２５年４月～　 　　  株式会社ココフレ 設立</a:t>
            </a:r>
            <a:endParaRPr lang="en-US" altLang="ja-JP" sz="1200" dirty="0">
              <a:latin typeface="HG丸ｺﾞｼｯｸM-PRO" panose="020F0600000000000000" pitchFamily="50" charset="-128"/>
              <a:ea typeface="HG丸ｺﾞｼｯｸM-PRO" panose="020F0600000000000000" pitchFamily="50" charset="-128"/>
            </a:endParaRPr>
          </a:p>
          <a:p>
            <a:endParaRPr lang="en-US" altLang="ja-JP" sz="600" dirty="0">
              <a:latin typeface="HG丸ｺﾞｼｯｸM-PRO" panose="020F0600000000000000" pitchFamily="50" charset="-128"/>
              <a:ea typeface="HG丸ｺﾞｼｯｸM-PRO" panose="020F0600000000000000" pitchFamily="50" charset="-128"/>
            </a:endParaRPr>
          </a:p>
          <a:p>
            <a:r>
              <a:rPr lang="ja-JP" altLang="en-US" sz="1200" b="1" dirty="0">
                <a:latin typeface="HG丸ｺﾞｼｯｸM-PRO" panose="020F0600000000000000" pitchFamily="50" charset="-128"/>
                <a:ea typeface="HG丸ｺﾞｼｯｸM-PRO" panose="020F0600000000000000" pitchFamily="50" charset="-128"/>
              </a:rPr>
              <a:t>創業の背景</a:t>
            </a:r>
            <a:br>
              <a:rPr lang="ja-JP" altLang="en-US" sz="1200" dirty="0">
                <a:latin typeface="HG丸ｺﾞｼｯｸM-PRO" panose="020F0600000000000000" pitchFamily="50" charset="-128"/>
                <a:ea typeface="HG丸ｺﾞｼｯｸM-PRO" panose="020F0600000000000000" pitchFamily="50" charset="-128"/>
              </a:rPr>
            </a:br>
            <a:r>
              <a:rPr lang="ja-JP" altLang="en-US" sz="1200" dirty="0">
                <a:latin typeface="HG丸ｺﾞｼｯｸM-PRO" panose="020F0600000000000000" pitchFamily="50" charset="-128"/>
                <a:ea typeface="HG丸ｺﾞｼｯｸM-PRO" panose="020F0600000000000000" pitchFamily="50" charset="-128"/>
              </a:rPr>
              <a:t>理学療法士として急性期から終末期まで幅広く関わる中で、「予防」の重要性を痛感。</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整体院運営を通じて、高齢者にとっては“質”より“継続と頻度”が効果的であることを実感。</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予防を習慣化できる場の必要性を感じ、株式会社ココフレの設立に至る。</a:t>
            </a:r>
            <a:endParaRPr lang="en-US" altLang="ja-JP" sz="1200" dirty="0">
              <a:latin typeface="HG丸ｺﾞｼｯｸM-PRO" panose="020F0600000000000000" pitchFamily="50" charset="-128"/>
              <a:ea typeface="HG丸ｺﾞｼｯｸM-PRO" panose="020F0600000000000000" pitchFamily="50" charset="-128"/>
            </a:endParaRPr>
          </a:p>
        </p:txBody>
      </p:sp>
      <p:pic>
        <p:nvPicPr>
          <p:cNvPr id="15" name="図 14" descr="屋内, 人, 天井, テーブル が含まれている画像&#10;&#10;AI 生成コンテンツは誤りを含む可能性があります。">
            <a:extLst>
              <a:ext uri="{FF2B5EF4-FFF2-40B4-BE49-F238E27FC236}">
                <a16:creationId xmlns:a16="http://schemas.microsoft.com/office/drawing/2014/main" id="{0A3F456F-049A-DD0A-862C-21E0E4DEBFD6}"/>
              </a:ext>
            </a:extLst>
          </p:cNvPr>
          <p:cNvPicPr>
            <a:picLocks noChangeAspect="1"/>
          </p:cNvPicPr>
          <p:nvPr/>
        </p:nvPicPr>
        <p:blipFill>
          <a:blip r:embed="rId3">
            <a:extLst>
              <a:ext uri="{28A0092B-C50C-407E-A947-70E740481C1C}">
                <a14:useLocalDpi xmlns:a14="http://schemas.microsoft.com/office/drawing/2010/main" val="0"/>
              </a:ext>
            </a:extLst>
          </a:blip>
          <a:srcRect l="27640" t="6448" r="29328" b="29739"/>
          <a:stretch>
            <a:fillRect/>
          </a:stretch>
        </p:blipFill>
        <p:spPr>
          <a:xfrm>
            <a:off x="5442428" y="5089699"/>
            <a:ext cx="1143022" cy="1129991"/>
          </a:xfrm>
          <a:prstGeom prst="rect">
            <a:avLst/>
          </a:prstGeom>
        </p:spPr>
      </p:pic>
      <p:pic>
        <p:nvPicPr>
          <p:cNvPr id="20" name="図 19">
            <a:extLst>
              <a:ext uri="{FF2B5EF4-FFF2-40B4-BE49-F238E27FC236}">
                <a16:creationId xmlns:a16="http://schemas.microsoft.com/office/drawing/2014/main" id="{0FDB4FCA-47AB-35C3-1A08-EE08D3C299AF}"/>
              </a:ext>
            </a:extLst>
          </p:cNvPr>
          <p:cNvPicPr>
            <a:picLocks noChangeAspect="1"/>
          </p:cNvPicPr>
          <p:nvPr/>
        </p:nvPicPr>
        <p:blipFill>
          <a:blip r:embed="rId4"/>
          <a:stretch>
            <a:fillRect/>
          </a:stretch>
        </p:blipFill>
        <p:spPr>
          <a:xfrm>
            <a:off x="3626376" y="9233210"/>
            <a:ext cx="473379" cy="526375"/>
          </a:xfrm>
          <a:prstGeom prst="rect">
            <a:avLst/>
          </a:prstGeom>
        </p:spPr>
      </p:pic>
      <p:sp>
        <p:nvSpPr>
          <p:cNvPr id="19" name="正方形/長方形 18">
            <a:extLst>
              <a:ext uri="{FF2B5EF4-FFF2-40B4-BE49-F238E27FC236}">
                <a16:creationId xmlns:a16="http://schemas.microsoft.com/office/drawing/2014/main" id="{39CF3EA1-B891-C049-2A73-9FAEB9A597A0}"/>
              </a:ext>
            </a:extLst>
          </p:cNvPr>
          <p:cNvSpPr/>
          <p:nvPr/>
        </p:nvSpPr>
        <p:spPr>
          <a:xfrm>
            <a:off x="101671" y="778276"/>
            <a:ext cx="6692753" cy="1458828"/>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0E207606-ACA1-23B3-6FCE-52524A56A457}"/>
              </a:ext>
            </a:extLst>
          </p:cNvPr>
          <p:cNvSpPr txBox="1"/>
          <p:nvPr/>
        </p:nvSpPr>
        <p:spPr>
          <a:xfrm>
            <a:off x="164143" y="1516657"/>
            <a:ext cx="6552024" cy="646331"/>
          </a:xfrm>
          <a:prstGeom prst="rect">
            <a:avLst/>
          </a:prstGeom>
          <a:noFill/>
          <a:ln>
            <a:solidFill>
              <a:schemeClr val="tx1"/>
            </a:solidFill>
          </a:ln>
        </p:spPr>
        <p:txBody>
          <a:bodyPr wrap="square" rtlCol="0">
            <a:spAutoFit/>
          </a:bodyPr>
          <a:lstStyle/>
          <a:p>
            <a:r>
              <a:rPr kumimoji="1" lang="ja-JP" altLang="en-US"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対象エリア：佐野市内（一部除く）、詳しい送迎可能エリアは直接お問い合わせください。送迎の組み合わせにより、ご希望に添えない場合もございますのでご了承ください。</a:t>
            </a:r>
            <a:endParaRPr kumimoji="1" lang="en-US" altLang="ja-JP"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ja-JP" altLang="en-US"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自走での通所も可能です。（駐車台数に限りあり）</a:t>
            </a:r>
            <a:endParaRPr kumimoji="1" lang="en-US" altLang="ja-JP"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18" name="テキスト ボックス 17">
            <a:extLst>
              <a:ext uri="{FF2B5EF4-FFF2-40B4-BE49-F238E27FC236}">
                <a16:creationId xmlns:a16="http://schemas.microsoft.com/office/drawing/2014/main" id="{185CAEE2-0721-97FF-4EC5-22C666C0493F}"/>
              </a:ext>
            </a:extLst>
          </p:cNvPr>
          <p:cNvSpPr txBox="1"/>
          <p:nvPr/>
        </p:nvSpPr>
        <p:spPr>
          <a:xfrm>
            <a:off x="141829" y="795283"/>
            <a:ext cx="6286321" cy="461665"/>
          </a:xfrm>
          <a:prstGeom prst="rect">
            <a:avLst/>
          </a:prstGeom>
          <a:noFill/>
        </p:spPr>
        <p:txBody>
          <a:bodyPr wrap="square" rtlCol="0">
            <a:spAutoFit/>
          </a:bodyPr>
          <a:lstStyle/>
          <a:p>
            <a:r>
              <a:rPr kumimoji="1" lang="ja-JP" altLang="en-US"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対象エリア：佐野市内</a:t>
            </a:r>
            <a:endParaRPr kumimoji="1" lang="en-US" altLang="ja-JP"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r>
              <a:rPr kumimoji="1" lang="en-US" altLang="ja-JP"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地域密着型デイサービスは市内在住の方が利用できる介護保険サービスです。</a:t>
            </a:r>
            <a:endParaRPr kumimoji="1" lang="en-US" altLang="ja-JP" sz="12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sp>
        <p:nvSpPr>
          <p:cNvPr id="23" name="テキスト ボックス 22">
            <a:extLst>
              <a:ext uri="{FF2B5EF4-FFF2-40B4-BE49-F238E27FC236}">
                <a16:creationId xmlns:a16="http://schemas.microsoft.com/office/drawing/2014/main" id="{D3958057-8C76-F629-F577-7305701712EF}"/>
              </a:ext>
            </a:extLst>
          </p:cNvPr>
          <p:cNvSpPr txBox="1"/>
          <p:nvPr/>
        </p:nvSpPr>
        <p:spPr>
          <a:xfrm>
            <a:off x="1206595" y="1192374"/>
            <a:ext cx="4156788" cy="338554"/>
          </a:xfrm>
          <a:prstGeom prst="rect">
            <a:avLst/>
          </a:prstGeom>
          <a:noFill/>
        </p:spPr>
        <p:txBody>
          <a:bodyPr wrap="square">
            <a:spAutoFit/>
          </a:bodyPr>
          <a:lstStyle/>
          <a:p>
            <a:pPr algn="ctr"/>
            <a:r>
              <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kumimoji="1" lang="ja-JP" altLang="en-US"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送迎について    </a:t>
            </a:r>
            <a:endParaRPr kumimoji="1" lang="en-US" altLang="ja-JP" sz="16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p:txBody>
      </p:sp>
      <p:pic>
        <p:nvPicPr>
          <p:cNvPr id="25" name="グラフィックス 24" descr="バス 単色塗りつぶし">
            <a:extLst>
              <a:ext uri="{FF2B5EF4-FFF2-40B4-BE49-F238E27FC236}">
                <a16:creationId xmlns:a16="http://schemas.microsoft.com/office/drawing/2014/main" id="{793D5B76-8835-D5EB-1CB5-5E4683B5EBA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31237" y="1229965"/>
            <a:ext cx="271527" cy="271527"/>
          </a:xfrm>
          <a:prstGeom prst="rect">
            <a:avLst/>
          </a:prstGeom>
        </p:spPr>
      </p:pic>
      <p:pic>
        <p:nvPicPr>
          <p:cNvPr id="27" name="グラフィックス 26" descr="バス 単色塗りつぶし">
            <a:extLst>
              <a:ext uri="{FF2B5EF4-FFF2-40B4-BE49-F238E27FC236}">
                <a16:creationId xmlns:a16="http://schemas.microsoft.com/office/drawing/2014/main" id="{11BF0518-2F21-7284-309E-21AC795BAF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91000" y="1244359"/>
            <a:ext cx="271527" cy="271527"/>
          </a:xfrm>
          <a:prstGeom prst="rect">
            <a:avLst/>
          </a:prstGeom>
        </p:spPr>
      </p:pic>
    </p:spTree>
    <p:extLst>
      <p:ext uri="{BB962C8B-B14F-4D97-AF65-F5344CB8AC3E}">
        <p14:creationId xmlns:p14="http://schemas.microsoft.com/office/powerpoint/2010/main" val="389919962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6770</TotalTime>
  <Words>1180</Words>
  <Application>Microsoft Office PowerPoint</Application>
  <PresentationFormat>A4 210 x 297 mm</PresentationFormat>
  <Paragraphs>185</Paragraphs>
  <Slides>8</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8</vt:i4>
      </vt:variant>
    </vt:vector>
  </HeadingPairs>
  <TitlesOfParts>
    <vt:vector size="14" baseType="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lpstr>運動機器紹介</vt:lpstr>
      <vt:lpstr>リラクゼーション機器紹介</vt:lpstr>
      <vt:lpstr>施設紹介</vt:lpstr>
      <vt:lpstr>リハビリ専門職による マッサージ＆個別リハビリ</vt:lpstr>
      <vt:lpstr>ご利用時の流れ</vt:lpstr>
      <vt:lpstr>施設案内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あすプラスケア居宅事業所</dc:creator>
  <cp:lastModifiedBy>ホーム ココフレ</cp:lastModifiedBy>
  <cp:revision>191</cp:revision>
  <cp:lastPrinted>2024-01-16T04:01:47Z</cp:lastPrinted>
  <dcterms:created xsi:type="dcterms:W3CDTF">2019-07-10T02:38:39Z</dcterms:created>
  <dcterms:modified xsi:type="dcterms:W3CDTF">2026-05-29T02:17:18Z</dcterms:modified>
</cp:coreProperties>
</file>